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0" r:id="rId1"/>
    <p:sldMasterId id="2147483661" r:id="rId2"/>
  </p:sldMasterIdLst>
  <p:notesMasterIdLst>
    <p:notesMasterId r:id="rId37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5"/>
    <p:restoredTop sz="94631"/>
  </p:normalViewPr>
  <p:slideViewPr>
    <p:cSldViewPr snapToGrid="0" snapToObjects="1">
      <p:cViewPr varScale="1">
        <p:scale>
          <a:sx n="75" d="100"/>
          <a:sy n="75" d="100"/>
        </p:scale>
        <p:origin x="-808" y="-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7" Type="http://schemas.openxmlformats.org/officeDocument/2006/relationships/notesMaster" Target="notesMasters/notesMaster1.xml"/><Relationship Id="rId38" Type="http://schemas.openxmlformats.org/officeDocument/2006/relationships/printerSettings" Target="printerSettings/printerSettings1.bin"/><Relationship Id="rId39" Type="http://schemas.openxmlformats.org/officeDocument/2006/relationships/presProps" Target="presProps.xml"/><Relationship Id="rId40" Type="http://schemas.openxmlformats.org/officeDocument/2006/relationships/viewProps" Target="viewProps.xml"/><Relationship Id="rId41" Type="http://schemas.openxmlformats.org/officeDocument/2006/relationships/theme" Target="theme/theme1.xml"/><Relationship Id="rId4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Char char="●"/>
              <a:defRPr sz="1100"/>
            </a:lvl1pPr>
            <a:lvl2pPr lvl="1">
              <a:spcBef>
                <a:spcPts val="0"/>
              </a:spcBef>
              <a:buChar char="○"/>
              <a:defRPr sz="1100"/>
            </a:lvl2pPr>
            <a:lvl3pPr lvl="2">
              <a:spcBef>
                <a:spcPts val="0"/>
              </a:spcBef>
              <a:buChar char="■"/>
              <a:defRPr sz="1100"/>
            </a:lvl3pPr>
            <a:lvl4pPr lvl="3">
              <a:spcBef>
                <a:spcPts val="0"/>
              </a:spcBef>
              <a:buChar char="●"/>
              <a:defRPr sz="1100"/>
            </a:lvl4pPr>
            <a:lvl5pPr lvl="4">
              <a:spcBef>
                <a:spcPts val="0"/>
              </a:spcBef>
              <a:buChar char="○"/>
              <a:defRPr sz="1100"/>
            </a:lvl5pPr>
            <a:lvl6pPr lvl="5">
              <a:spcBef>
                <a:spcPts val="0"/>
              </a:spcBef>
              <a:buChar char="■"/>
              <a:defRPr sz="1100"/>
            </a:lvl6pPr>
            <a:lvl7pPr lvl="6">
              <a:spcBef>
                <a:spcPts val="0"/>
              </a:spcBef>
              <a:buChar char="●"/>
              <a:defRPr sz="1100"/>
            </a:lvl7pPr>
            <a:lvl8pPr lvl="7">
              <a:spcBef>
                <a:spcPts val="0"/>
              </a:spcBef>
              <a:buChar char="○"/>
              <a:defRPr sz="1100"/>
            </a:lvl8pPr>
            <a:lvl9pPr lvl="8">
              <a:spcBef>
                <a:spcPts val="0"/>
              </a:spcBef>
              <a:buChar char="■"/>
              <a:defRPr sz="1100"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60506874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Verdana Regular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" name="Shape 4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Shape 10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Shape 11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Shape 12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Shape 1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Shape 1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Shape 14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Shape 1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Shape 1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Shape 16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" name="Shape 5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Shape 17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Shape 1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Shape 19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Shape 20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Shape 20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Shape 21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Shape 21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Shape 2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Shape 2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hape 23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Shape 2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Shape 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hape 23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Shape 24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Shape 24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Shape 24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Shape 25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Shape 25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Shape 2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Shape 26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Shape 2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Shape 6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Shape 7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Shape 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Shape 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Shape 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Shape 1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ctrTitle"/>
          </p:nvPr>
        </p:nvSpPr>
        <p:spPr>
          <a:xfrm>
            <a:off x="685800" y="2111123"/>
            <a:ext cx="7772400" cy="15465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4800"/>
            </a:lvl1pPr>
            <a:lvl2pPr lvl="1" algn="ctr">
              <a:spcBef>
                <a:spcPts val="0"/>
              </a:spcBef>
              <a:buSzPct val="100000"/>
              <a:defRPr sz="4800"/>
            </a:lvl2pPr>
            <a:lvl3pPr lvl="2" algn="ctr">
              <a:spcBef>
                <a:spcPts val="0"/>
              </a:spcBef>
              <a:buSzPct val="100000"/>
              <a:defRPr sz="4800"/>
            </a:lvl3pPr>
            <a:lvl4pPr lvl="3" algn="ctr">
              <a:spcBef>
                <a:spcPts val="0"/>
              </a:spcBef>
              <a:buSzPct val="100000"/>
              <a:defRPr sz="4800"/>
            </a:lvl4pPr>
            <a:lvl5pPr lvl="4" algn="ctr">
              <a:spcBef>
                <a:spcPts val="0"/>
              </a:spcBef>
              <a:buSzPct val="100000"/>
              <a:defRPr sz="4800"/>
            </a:lvl5pPr>
            <a:lvl6pPr lvl="5" algn="ctr">
              <a:spcBef>
                <a:spcPts val="0"/>
              </a:spcBef>
              <a:buSzPct val="100000"/>
              <a:defRPr sz="4800"/>
            </a:lvl6pPr>
            <a:lvl7pPr lvl="6" algn="ctr">
              <a:spcBef>
                <a:spcPts val="0"/>
              </a:spcBef>
              <a:buSzPct val="100000"/>
              <a:defRPr sz="4800"/>
            </a:lvl7pPr>
            <a:lvl8pPr lvl="7" algn="ctr">
              <a:spcBef>
                <a:spcPts val="0"/>
              </a:spcBef>
              <a:buSzPct val="100000"/>
              <a:defRPr sz="4800"/>
            </a:lvl8pPr>
            <a:lvl9pPr lvl="8" algn="ctr"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subTitle" idx="1"/>
          </p:nvPr>
        </p:nvSpPr>
        <p:spPr>
          <a:xfrm>
            <a:off x="685800" y="3786737"/>
            <a:ext cx="7772400" cy="10464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algn="ctr">
              <a:spcBef>
                <a:spcPts val="0"/>
              </a:spcBef>
              <a:buClr>
                <a:schemeClr val="dk2"/>
              </a:buClr>
              <a:buNone/>
              <a:defRPr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lvl="0" algn="l" rtl="0">
              <a:spcBef>
                <a:spcPts val="0"/>
              </a:spcBef>
              <a:buSzPct val="100000"/>
              <a:buFont typeface="Arial"/>
              <a:buNone/>
              <a:defRPr sz="3600" b="0" i="0">
                <a:solidFill>
                  <a:schemeClr val="dk1"/>
                </a:solidFill>
                <a:latin typeface="Verdana Regular" charset="0"/>
                <a:ea typeface="Verdana Regular" charset="0"/>
                <a:cs typeface="Verdana Regular" charset="0"/>
                <a:sym typeface="Arial"/>
              </a:defRPr>
            </a:lvl1pPr>
            <a:lvl2pPr lvl="1"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body" idx="1"/>
          </p:nvPr>
        </p:nvSpPr>
        <p:spPr>
          <a:xfrm>
            <a:off x="457200" y="5875078"/>
            <a:ext cx="8229600" cy="692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●"/>
              <a:defRPr sz="1800" b="0" i="0">
                <a:solidFill>
                  <a:schemeClr val="dk1"/>
                </a:solidFill>
                <a:latin typeface="Verdana Regular" charset="0"/>
                <a:ea typeface="Verdana Regular" charset="0"/>
                <a:cs typeface="Verdana Regular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urier New"/>
              <a:buChar char="o"/>
              <a:defRPr sz="1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Wingdings"/>
              <a:buChar char="§"/>
              <a:defRPr sz="1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●"/>
              <a:defRPr sz="18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urier New"/>
              <a:buChar char="o"/>
              <a:defRPr sz="18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Wingdings"/>
              <a:buChar char="§"/>
              <a:defRPr sz="18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●"/>
              <a:defRPr sz="18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urier New"/>
              <a:buChar char="o"/>
              <a:defRPr sz="18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Wingdings"/>
              <a:buChar char="§"/>
              <a:defRPr sz="1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299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9677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299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3994500" cy="49677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body" idx="2"/>
          </p:nvPr>
        </p:nvSpPr>
        <p:spPr>
          <a:xfrm>
            <a:off x="4692273" y="1600200"/>
            <a:ext cx="3994500" cy="49677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299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body" idx="1"/>
          </p:nvPr>
        </p:nvSpPr>
        <p:spPr>
          <a:xfrm>
            <a:off x="457200" y="5875078"/>
            <a:ext cx="8229600" cy="6927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algn="ctr">
              <a:spcBef>
                <a:spcPts val="360"/>
              </a:spcBef>
              <a:buSzPct val="100000"/>
              <a:buNone/>
              <a:defRPr sz="1800"/>
            </a:lvl1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 txBox="1">
            <a:spLocks noGrp="1"/>
          </p:cNvSpPr>
          <p:nvPr>
            <p:ph type="subTitle" idx="1"/>
          </p:nvPr>
        </p:nvSpPr>
        <p:spPr>
          <a:xfrm>
            <a:off x="685800" y="3786737"/>
            <a:ext cx="7772400" cy="104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3000" b="0" i="0" u="none" strike="noStrike" cap="none">
                <a:solidFill>
                  <a:schemeClr val="dk2"/>
                </a:solidFill>
                <a:latin typeface="Verdana Regular" charset="0"/>
                <a:ea typeface="Verdana Regular" charset="0"/>
                <a:cs typeface="Verdana Regular" charset="0"/>
                <a:sym typeface="Arial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3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3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3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3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3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3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3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3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28" name="Shape 28"/>
          <p:cNvSpPr txBox="1">
            <a:spLocks noGrp="1"/>
          </p:cNvSpPr>
          <p:nvPr>
            <p:ph type="ctrTitle"/>
          </p:nvPr>
        </p:nvSpPr>
        <p:spPr>
          <a:xfrm>
            <a:off x="685800" y="2111123"/>
            <a:ext cx="7772400" cy="154649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lvl="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Verdana Regular" charset="0"/>
                <a:ea typeface="Verdana Regular" charset="0"/>
                <a:cs typeface="Verdana Regular" charset="0"/>
                <a:sym typeface="Arial"/>
              </a:defRPr>
            </a:lvl1pPr>
            <a:lvl2pPr lvl="1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lvl="0" algn="l" rtl="0">
              <a:spcBef>
                <a:spcPts val="0"/>
              </a:spcBef>
              <a:buSzPct val="100000"/>
              <a:buFont typeface="Arial"/>
              <a:buNone/>
              <a:defRPr sz="3600" b="0" i="0">
                <a:solidFill>
                  <a:schemeClr val="dk1"/>
                </a:solidFill>
                <a:latin typeface="Verdana Regular" charset="0"/>
                <a:ea typeface="Verdana Regular" charset="0"/>
                <a:cs typeface="Verdana Regular" charset="0"/>
                <a:sym typeface="Arial"/>
              </a:defRPr>
            </a:lvl1pPr>
            <a:lvl2pPr lvl="1"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31" name="Shape 3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967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 rtl="0">
              <a:spcBef>
                <a:spcPts val="0"/>
              </a:spcBef>
              <a:defRPr b="0" i="0">
                <a:latin typeface="Verdana Regular" charset="0"/>
                <a:ea typeface="Verdana Regular" charset="0"/>
                <a:cs typeface="Verdana Regular" charset="0"/>
              </a:defRPr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 sz="1800"/>
            </a:lvl5pPr>
            <a:lvl6pPr lvl="5" rtl="0">
              <a:spcBef>
                <a:spcPts val="0"/>
              </a:spcBef>
              <a:defRPr sz="1800"/>
            </a:lvl6pPr>
            <a:lvl7pPr lvl="6" rtl="0">
              <a:spcBef>
                <a:spcPts val="0"/>
              </a:spcBef>
              <a:defRPr sz="1800"/>
            </a:lvl7pPr>
            <a:lvl8pPr lvl="7" rtl="0">
              <a:spcBef>
                <a:spcPts val="0"/>
              </a:spcBef>
              <a:defRPr sz="1800"/>
            </a:lvl8pPr>
            <a:lvl9pPr lvl="8" rtl="0">
              <a:spcBef>
                <a:spcPts val="0"/>
              </a:spcBef>
              <a:defRPr sz="1800"/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lvl="0" algn="l" rtl="0">
              <a:spcBef>
                <a:spcPts val="0"/>
              </a:spcBef>
              <a:buSzPct val="100000"/>
              <a:buFont typeface="Arial"/>
              <a:buNone/>
              <a:defRPr sz="3600" b="0" i="0">
                <a:solidFill>
                  <a:schemeClr val="dk1"/>
                </a:solidFill>
                <a:latin typeface="Verdana Regular" charset="0"/>
                <a:ea typeface="Verdana Regular" charset="0"/>
                <a:cs typeface="Verdana Regular" charset="0"/>
                <a:sym typeface="Arial"/>
              </a:defRPr>
            </a:lvl1pPr>
            <a:lvl2pPr lvl="1"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3994500" cy="4967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 rtl="0">
              <a:spcBef>
                <a:spcPts val="0"/>
              </a:spcBef>
              <a:defRPr b="0" i="0">
                <a:latin typeface="Verdana Regular" charset="0"/>
                <a:ea typeface="Verdana Regular" charset="0"/>
                <a:cs typeface="Verdana Regular" charset="0"/>
              </a:defRPr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 sz="1800"/>
            </a:lvl5pPr>
            <a:lvl6pPr lvl="5" rtl="0">
              <a:spcBef>
                <a:spcPts val="0"/>
              </a:spcBef>
              <a:defRPr sz="1800"/>
            </a:lvl6pPr>
            <a:lvl7pPr lvl="6" rtl="0">
              <a:spcBef>
                <a:spcPts val="0"/>
              </a:spcBef>
              <a:defRPr sz="1800"/>
            </a:lvl7pPr>
            <a:lvl8pPr lvl="7" rtl="0">
              <a:spcBef>
                <a:spcPts val="0"/>
              </a:spcBef>
              <a:defRPr sz="1800"/>
            </a:lvl8pPr>
            <a:lvl9pPr lvl="8" rtl="0">
              <a:spcBef>
                <a:spcPts val="0"/>
              </a:spcBef>
              <a:defRPr sz="1800"/>
            </a:lvl9pPr>
          </a:lstStyle>
          <a:p>
            <a:endParaRPr dirty="0"/>
          </a:p>
        </p:txBody>
      </p:sp>
      <p:sp>
        <p:nvSpPr>
          <p:cNvPr id="35" name="Shape 35"/>
          <p:cNvSpPr txBox="1">
            <a:spLocks noGrp="1"/>
          </p:cNvSpPr>
          <p:nvPr>
            <p:ph type="body" idx="2"/>
          </p:nvPr>
        </p:nvSpPr>
        <p:spPr>
          <a:xfrm>
            <a:off x="4692273" y="1600200"/>
            <a:ext cx="3994500" cy="4967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 rtl="0">
              <a:spcBef>
                <a:spcPts val="0"/>
              </a:spcBef>
              <a:defRPr b="0" i="0">
                <a:latin typeface="Verdana Regular" charset="0"/>
                <a:ea typeface="Verdana Regular" charset="0"/>
                <a:cs typeface="Verdana Regular" charset="0"/>
              </a:defRPr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 sz="1800"/>
            </a:lvl5pPr>
            <a:lvl6pPr lvl="5" rtl="0">
              <a:spcBef>
                <a:spcPts val="0"/>
              </a:spcBef>
              <a:defRPr sz="1800"/>
            </a:lvl6pPr>
            <a:lvl7pPr lvl="6" rtl="0">
              <a:spcBef>
                <a:spcPts val="0"/>
              </a:spcBef>
              <a:defRPr sz="1800"/>
            </a:lvl7pPr>
            <a:lvl8pPr lvl="7" rtl="0">
              <a:spcBef>
                <a:spcPts val="0"/>
              </a:spcBef>
              <a:defRPr sz="1800"/>
            </a:lvl8pPr>
            <a:lvl9pPr lvl="8" rtl="0">
              <a:spcBef>
                <a:spcPts val="0"/>
              </a:spcBef>
              <a:defRPr sz="1800"/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4" Type="http://schemas.openxmlformats.org/officeDocument/2006/relationships/slideLayout" Target="../slideLayouts/slideLayout10.xml"/><Relationship Id="rId5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2.xml"/><Relationship Id="rId7" Type="http://schemas.openxmlformats.org/officeDocument/2006/relationships/theme" Target="../theme/theme2.xml"/><Relationship Id="rId1" Type="http://schemas.openxmlformats.org/officeDocument/2006/relationships/slideLayout" Target="../slideLayouts/slideLayout7.xml"/><Relationship Id="rId2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29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lvl="0"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967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>
              <a:spcBef>
                <a:spcPts val="600"/>
              </a:spcBef>
              <a:buClr>
                <a:schemeClr val="dk1"/>
              </a:buClr>
              <a:buSzPct val="100000"/>
              <a:buChar char="●"/>
              <a:defRPr sz="3000">
                <a:solidFill>
                  <a:schemeClr val="dk1"/>
                </a:solidFill>
              </a:defRPr>
            </a:lvl1pPr>
            <a:lvl2pPr lvl="1">
              <a:spcBef>
                <a:spcPts val="480"/>
              </a:spcBef>
              <a:buClr>
                <a:schemeClr val="dk1"/>
              </a:buClr>
              <a:buSzPct val="100000"/>
              <a:buChar char="○"/>
              <a:defRPr sz="2400">
                <a:solidFill>
                  <a:schemeClr val="dk1"/>
                </a:solidFill>
              </a:defRPr>
            </a:lvl2pPr>
            <a:lvl3pPr lvl="2">
              <a:spcBef>
                <a:spcPts val="480"/>
              </a:spcBef>
              <a:buClr>
                <a:schemeClr val="dk1"/>
              </a:buClr>
              <a:buSzPct val="100000"/>
              <a:buChar char="■"/>
              <a:defRPr sz="2400">
                <a:solidFill>
                  <a:schemeClr val="dk1"/>
                </a:solidFill>
              </a:defRPr>
            </a:lvl3pPr>
            <a:lvl4pPr lvl="3">
              <a:spcBef>
                <a:spcPts val="360"/>
              </a:spcBef>
              <a:buClr>
                <a:schemeClr val="dk1"/>
              </a:buClr>
              <a:buSzPct val="100000"/>
              <a:buChar char="●"/>
              <a:defRPr sz="1800">
                <a:solidFill>
                  <a:schemeClr val="dk1"/>
                </a:solidFill>
              </a:defRPr>
            </a:lvl4pPr>
            <a:lvl5pPr lvl="4">
              <a:spcBef>
                <a:spcPts val="360"/>
              </a:spcBef>
              <a:buClr>
                <a:schemeClr val="dk1"/>
              </a:buClr>
              <a:buSzPct val="100000"/>
              <a:buChar char="○"/>
              <a:defRPr sz="1800">
                <a:solidFill>
                  <a:schemeClr val="dk1"/>
                </a:solidFill>
              </a:defRPr>
            </a:lvl5pPr>
            <a:lvl6pPr lvl="5">
              <a:spcBef>
                <a:spcPts val="360"/>
              </a:spcBef>
              <a:buClr>
                <a:schemeClr val="dk1"/>
              </a:buClr>
              <a:buSzPct val="100000"/>
              <a:buChar char="■"/>
              <a:defRPr sz="1800">
                <a:solidFill>
                  <a:schemeClr val="dk1"/>
                </a:solidFill>
              </a:defRPr>
            </a:lvl6pPr>
            <a:lvl7pPr lvl="6">
              <a:spcBef>
                <a:spcPts val="360"/>
              </a:spcBef>
              <a:buClr>
                <a:schemeClr val="dk1"/>
              </a:buClr>
              <a:buSzPct val="100000"/>
              <a:buChar char="●"/>
              <a:defRPr sz="1800">
                <a:solidFill>
                  <a:schemeClr val="dk1"/>
                </a:solidFill>
              </a:defRPr>
            </a:lvl7pPr>
            <a:lvl8pPr lvl="7">
              <a:spcBef>
                <a:spcPts val="360"/>
              </a:spcBef>
              <a:buClr>
                <a:schemeClr val="dk1"/>
              </a:buClr>
              <a:buSzPct val="100000"/>
              <a:buChar char="○"/>
              <a:defRPr sz="1800">
                <a:solidFill>
                  <a:schemeClr val="dk1"/>
                </a:solidFill>
              </a:defRPr>
            </a:lvl8pPr>
            <a:lvl9pPr lvl="8">
              <a:spcBef>
                <a:spcPts val="360"/>
              </a:spcBef>
              <a:buClr>
                <a:schemeClr val="dk1"/>
              </a:buClr>
              <a:buSzPct val="100000"/>
              <a:buChar char="■"/>
              <a:defRPr sz="1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Verdana Regular" charset="0"/>
          <a:ea typeface="Verdana Regular" charset="0"/>
          <a:cs typeface="Verdana Regular" charset="0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Verdana Regular" charset="0"/>
          <a:ea typeface="Verdana Regular" charset="0"/>
          <a:cs typeface="Verdana Regular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30000">
              <a:schemeClr val="lt1"/>
            </a:gs>
            <a:gs pos="100000">
              <a:schemeClr val="lt2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lvl="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25" name="Shape 2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967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 algn="l" rtl="0">
              <a:spcBef>
                <a:spcPts val="600"/>
              </a:spcBef>
              <a:buClr>
                <a:srgbClr val="000000"/>
              </a:buClr>
              <a:buSzPct val="100000"/>
              <a:buFont typeface="Arial"/>
              <a:buChar char="●"/>
              <a:defRPr sz="3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 rtl="0">
              <a:spcBef>
                <a:spcPts val="480"/>
              </a:spcBef>
              <a:buClr>
                <a:srgbClr val="000000"/>
              </a:buClr>
              <a:buSzPct val="100000"/>
              <a:buFont typeface="Courier New"/>
              <a:buChar char="o"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algn="l" rtl="0">
              <a:spcBef>
                <a:spcPts val="480"/>
              </a:spcBef>
              <a:buClr>
                <a:srgbClr val="000000"/>
              </a:buClr>
              <a:buSzPct val="100000"/>
              <a:buFont typeface="Wingdings"/>
              <a:buChar char="§"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algn="l" rtl="0">
              <a:spcBef>
                <a:spcPts val="360"/>
              </a:spcBef>
              <a:buClr>
                <a:srgbClr val="000000"/>
              </a:buClr>
              <a:buSzPct val="100000"/>
              <a:buFont typeface="Arial"/>
              <a:buChar char="●"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algn="l" rtl="0">
              <a:spcBef>
                <a:spcPts val="360"/>
              </a:spcBef>
              <a:buClr>
                <a:srgbClr val="000000"/>
              </a:buClr>
              <a:buSzPct val="100000"/>
              <a:buFont typeface="Courier New"/>
              <a:buChar char="o"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algn="l" rtl="0">
              <a:spcBef>
                <a:spcPts val="360"/>
              </a:spcBef>
              <a:buClr>
                <a:srgbClr val="000000"/>
              </a:buClr>
              <a:buSzPct val="100000"/>
              <a:buFont typeface="Wingdings"/>
              <a:buChar char="§"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algn="l" rtl="0">
              <a:spcBef>
                <a:spcPts val="360"/>
              </a:spcBef>
              <a:buClr>
                <a:srgbClr val="000000"/>
              </a:buClr>
              <a:buSzPct val="100000"/>
              <a:buFont typeface="Arial"/>
              <a:buChar char="●"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algn="l" rtl="0">
              <a:spcBef>
                <a:spcPts val="360"/>
              </a:spcBef>
              <a:buClr>
                <a:srgbClr val="000000"/>
              </a:buClr>
              <a:buSzPct val="100000"/>
              <a:buFont typeface="Courier New"/>
              <a:buChar char="o"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algn="l" rtl="0">
              <a:spcBef>
                <a:spcPts val="360"/>
              </a:spcBef>
              <a:buClr>
                <a:srgbClr val="000000"/>
              </a:buClr>
              <a:buSzPct val="100000"/>
              <a:buFont typeface="Wingdings"/>
              <a:buChar char="§"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Verdana Regular" charset="0"/>
          <a:ea typeface="Verdana Regular" charset="0"/>
          <a:cs typeface="Verdana Regular" charset="0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Verdana Regular" charset="0"/>
          <a:ea typeface="Verdana Regular" charset="0"/>
          <a:cs typeface="Verdana Regular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6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7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9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4" Type="http://schemas.openxmlformats.org/officeDocument/2006/relationships/image" Target="../media/image9.jp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1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4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5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6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7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8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29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4" Type="http://schemas.openxmlformats.org/officeDocument/2006/relationships/image" Target="../media/image6.jpg"/><Relationship Id="rId5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4" Type="http://schemas.openxmlformats.org/officeDocument/2006/relationships/image" Target="../media/image9.jp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Shape 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144277" y="0"/>
            <a:ext cx="11287550" cy="5779225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Shape 46"/>
          <p:cNvSpPr txBox="1">
            <a:spLocks noGrp="1"/>
          </p:cNvSpPr>
          <p:nvPr>
            <p:ph type="ctrTitle"/>
          </p:nvPr>
        </p:nvSpPr>
        <p:spPr>
          <a:xfrm>
            <a:off x="440325" y="374960"/>
            <a:ext cx="9161400" cy="10875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algn="l"/>
            <a:r>
              <a:rPr lang="en-US" b="0" dirty="0">
                <a:solidFill>
                  <a:schemeClr val="tx1"/>
                </a:solidFill>
              </a:rPr>
              <a:t>Float Tanks:</a:t>
            </a:r>
            <a:br>
              <a:rPr lang="en-US" b="0" dirty="0">
                <a:solidFill>
                  <a:schemeClr val="tx1"/>
                </a:solidFill>
              </a:rPr>
            </a:br>
            <a:r>
              <a:rPr lang="en-US" sz="3200" b="0" dirty="0">
                <a:solidFill>
                  <a:schemeClr val="tx1"/>
                </a:solidFill>
              </a:rPr>
              <a:t>Sanitation, Research, and Regulations</a:t>
            </a:r>
            <a:endParaRPr lang="en" sz="3200" b="0" dirty="0">
              <a:solidFill>
                <a:schemeClr val="tx1"/>
              </a:solidFill>
              <a:sym typeface="Oxygen"/>
            </a:endParaRPr>
          </a:p>
        </p:txBody>
      </p:sp>
      <p:sp>
        <p:nvSpPr>
          <p:cNvPr id="48" name="Shape 48"/>
          <p:cNvSpPr txBox="1"/>
          <p:nvPr/>
        </p:nvSpPr>
        <p:spPr>
          <a:xfrm>
            <a:off x="694267" y="5291264"/>
            <a:ext cx="3397800" cy="1998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sz="2400" dirty="0">
              <a:solidFill>
                <a:srgbClr val="999999"/>
              </a:solidFill>
              <a:latin typeface="Verdana Regular" charset="0"/>
              <a:ea typeface="Verdana Regular" charset="0"/>
              <a:cs typeface="Verdana Regular" charset="0"/>
              <a:sym typeface="Oxygen"/>
            </a:endParaRPr>
          </a:p>
          <a:p>
            <a:pPr lvl="0" algn="ctr" rtl="0">
              <a:spcBef>
                <a:spcPts val="0"/>
              </a:spcBef>
              <a:buNone/>
            </a:pPr>
            <a:r>
              <a:rPr lang="en" sz="2400" dirty="0">
                <a:solidFill>
                  <a:srgbClr val="999999"/>
                </a:solidFill>
                <a:latin typeface="Verdana Regular" charset="0"/>
                <a:ea typeface="Verdana Regular" charset="0"/>
                <a:cs typeface="Verdana Regular" charset="0"/>
                <a:sym typeface="Oxygen"/>
              </a:rPr>
              <a:t>Ashkahn Jahromi</a:t>
            </a:r>
            <a:endParaRPr lang="en" dirty="0">
              <a:solidFill>
                <a:srgbClr val="999999"/>
              </a:solidFill>
              <a:latin typeface="Verdana Regular" charset="0"/>
              <a:ea typeface="Verdana Regular" charset="0"/>
              <a:cs typeface="Verdana Regular" charset="0"/>
              <a:sym typeface="Oxygen"/>
            </a:endParaRPr>
          </a:p>
          <a:p>
            <a:pPr lvl="0" algn="ctr" rtl="0">
              <a:spcBef>
                <a:spcPts val="0"/>
              </a:spcBef>
              <a:buNone/>
            </a:pPr>
            <a:r>
              <a:rPr lang="en" dirty="0" smtClean="0">
                <a:solidFill>
                  <a:srgbClr val="999999"/>
                </a:solidFill>
                <a:latin typeface="Verdana Regular" charset="0"/>
                <a:ea typeface="Verdana Regular" charset="0"/>
                <a:cs typeface="Verdana Regular" charset="0"/>
                <a:sym typeface="Oxygen"/>
              </a:rPr>
              <a:t>ashkahn@floathq.com</a:t>
            </a:r>
            <a:endParaRPr lang="en" dirty="0">
              <a:solidFill>
                <a:srgbClr val="999999"/>
              </a:solidFill>
              <a:latin typeface="Verdana Regular" charset="0"/>
              <a:ea typeface="Verdana Regular" charset="0"/>
              <a:cs typeface="Verdana Regular" charset="0"/>
              <a:sym typeface="Oxygen"/>
            </a:endParaRPr>
          </a:p>
        </p:txBody>
      </p:sp>
      <p:sp>
        <p:nvSpPr>
          <p:cNvPr id="5" name="Shape 48"/>
          <p:cNvSpPr txBox="1"/>
          <p:nvPr/>
        </p:nvSpPr>
        <p:spPr>
          <a:xfrm>
            <a:off x="4845338" y="5291264"/>
            <a:ext cx="3397800" cy="1998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sz="2400" dirty="0">
              <a:solidFill>
                <a:srgbClr val="999999"/>
              </a:solidFill>
              <a:latin typeface="Verdana Regular" charset="0"/>
              <a:ea typeface="Verdana Regular" charset="0"/>
              <a:cs typeface="Verdana Regular" charset="0"/>
              <a:sym typeface="Oxygen"/>
            </a:endParaRPr>
          </a:p>
          <a:p>
            <a:pPr lvl="0" algn="ctr" rtl="0">
              <a:spcBef>
                <a:spcPts val="0"/>
              </a:spcBef>
              <a:buNone/>
            </a:pPr>
            <a:r>
              <a:rPr lang="en-US" sz="2400" dirty="0" smtClean="0">
                <a:solidFill>
                  <a:srgbClr val="999999"/>
                </a:solidFill>
                <a:latin typeface="Verdana Regular" charset="0"/>
                <a:ea typeface="Verdana Regular" charset="0"/>
                <a:cs typeface="Verdana Regular" charset="0"/>
                <a:sym typeface="Oxygen"/>
              </a:rPr>
              <a:t>Graham Talley</a:t>
            </a:r>
            <a:endParaRPr lang="en" dirty="0">
              <a:solidFill>
                <a:srgbClr val="999999"/>
              </a:solidFill>
              <a:latin typeface="Verdana Regular" charset="0"/>
              <a:ea typeface="Verdana Regular" charset="0"/>
              <a:cs typeface="Verdana Regular" charset="0"/>
              <a:sym typeface="Oxygen"/>
            </a:endParaRPr>
          </a:p>
          <a:p>
            <a:pPr lvl="0" algn="ctr" rtl="0">
              <a:spcBef>
                <a:spcPts val="0"/>
              </a:spcBef>
              <a:buNone/>
            </a:pPr>
            <a:r>
              <a:rPr lang="en-US" dirty="0" smtClean="0">
                <a:solidFill>
                  <a:srgbClr val="999999"/>
                </a:solidFill>
                <a:latin typeface="Verdana Regular" charset="0"/>
                <a:ea typeface="Verdana Regular" charset="0"/>
                <a:cs typeface="Verdana Regular" charset="0"/>
                <a:sym typeface="Oxygen"/>
              </a:rPr>
              <a:t>graham</a:t>
            </a:r>
            <a:r>
              <a:rPr lang="en" dirty="0" smtClean="0">
                <a:solidFill>
                  <a:srgbClr val="999999"/>
                </a:solidFill>
                <a:latin typeface="Verdana Regular" charset="0"/>
                <a:ea typeface="Verdana Regular" charset="0"/>
                <a:cs typeface="Verdana Regular" charset="0"/>
                <a:sym typeface="Oxygen"/>
              </a:rPr>
              <a:t>@floathq.com</a:t>
            </a:r>
            <a:endParaRPr lang="en" dirty="0">
              <a:solidFill>
                <a:srgbClr val="999999"/>
              </a:solidFill>
              <a:latin typeface="Verdana Regular" charset="0"/>
              <a:ea typeface="Verdana Regular" charset="0"/>
              <a:cs typeface="Verdana Regular" charset="0"/>
              <a:sym typeface="Oxygen"/>
            </a:endParaRPr>
          </a:p>
          <a:p>
            <a:pPr lvl="0" algn="ctr" rtl="0">
              <a:spcBef>
                <a:spcPts val="0"/>
              </a:spcBef>
              <a:buNone/>
            </a:pPr>
            <a:endParaRPr sz="2400" dirty="0">
              <a:solidFill>
                <a:srgbClr val="999999"/>
              </a:solidFill>
              <a:latin typeface="Verdana Regular" charset="0"/>
              <a:ea typeface="Verdana Regular" charset="0"/>
              <a:cs typeface="Verdana Regular" charset="0"/>
              <a:sym typeface="Oxygen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Shape 109"/>
          <p:cNvPicPr preferRelativeResize="0"/>
          <p:nvPr/>
        </p:nvPicPr>
        <p:blipFill rotWithShape="1">
          <a:blip r:embed="rId3">
            <a:alphaModFix/>
          </a:blip>
          <a:srcRect r="37644" b="25367"/>
          <a:stretch/>
        </p:blipFill>
        <p:spPr>
          <a:xfrm>
            <a:off x="2452558" y="641025"/>
            <a:ext cx="4186274" cy="931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Shape 110" descr="Image result for air force research lab 711 human performance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6275" y="140700"/>
            <a:ext cx="1202724" cy="1816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Shape 111" descr="Image result for Karlstad University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388275" y="316050"/>
            <a:ext cx="1373949" cy="1551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Shape 112"/>
          <p:cNvPicPr preferRelativeResize="0"/>
          <p:nvPr/>
        </p:nvPicPr>
        <p:blipFill rotWithShape="1">
          <a:blip r:embed="rId6">
            <a:alphaModFix/>
          </a:blip>
          <a:srcRect t="11506" b="13141"/>
          <a:stretch/>
        </p:blipFill>
        <p:spPr>
          <a:xfrm>
            <a:off x="-23576" y="2281275"/>
            <a:ext cx="9167575" cy="45783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Shape 1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37675" y="367062"/>
            <a:ext cx="4795195" cy="59878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Shape 122" descr="Samadhi Tank JB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025024" y="0"/>
            <a:ext cx="1027965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 txBox="1"/>
          <p:nvPr/>
        </p:nvSpPr>
        <p:spPr>
          <a:xfrm>
            <a:off x="1221000" y="2498075"/>
            <a:ext cx="6702000" cy="3273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4800" dirty="0">
                <a:solidFill>
                  <a:srgbClr val="FFFFFF"/>
                </a:solidFill>
                <a:latin typeface="Verdana Regular" charset="0"/>
                <a:ea typeface="Verdana Regular" charset="0"/>
                <a:cs typeface="Verdana Regular" charset="0"/>
                <a:sym typeface="Oxygen"/>
              </a:rPr>
              <a:t>What’s different about float tanks?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 txBox="1">
            <a:spLocks noGrp="1"/>
          </p:cNvSpPr>
          <p:nvPr>
            <p:ph type="ctrTitle"/>
          </p:nvPr>
        </p:nvSpPr>
        <p:spPr>
          <a:xfrm>
            <a:off x="685800" y="2111123"/>
            <a:ext cx="7772400" cy="1546499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33" name="Shape 133"/>
          <p:cNvSpPr txBox="1">
            <a:spLocks noGrp="1"/>
          </p:cNvSpPr>
          <p:nvPr>
            <p:ph type="subTitle" idx="1"/>
          </p:nvPr>
        </p:nvSpPr>
        <p:spPr>
          <a:xfrm>
            <a:off x="685800" y="3786737"/>
            <a:ext cx="7772400" cy="10464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pic>
        <p:nvPicPr>
          <p:cNvPr id="134" name="Shape 1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76199" y="0"/>
            <a:ext cx="10286999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Shape 135"/>
          <p:cNvSpPr txBox="1"/>
          <p:nvPr/>
        </p:nvSpPr>
        <p:spPr>
          <a:xfrm>
            <a:off x="230875" y="1202000"/>
            <a:ext cx="2312100" cy="1623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 dirty="0">
                <a:solidFill>
                  <a:srgbClr val="FFFFFF"/>
                </a:solidFill>
                <a:latin typeface="Verdana Regular" charset="0"/>
                <a:ea typeface="Verdana Regular" charset="0"/>
                <a:cs typeface="Verdana Regular" charset="0"/>
                <a:sym typeface="Oxygen"/>
              </a:rPr>
              <a:t>The salt in the solution makes it extremely corrosive.</a:t>
            </a:r>
          </a:p>
        </p:txBody>
      </p:sp>
      <p:sp>
        <p:nvSpPr>
          <p:cNvPr id="136" name="Shape 136"/>
          <p:cNvSpPr txBox="1"/>
          <p:nvPr/>
        </p:nvSpPr>
        <p:spPr>
          <a:xfrm>
            <a:off x="6177600" y="3057437"/>
            <a:ext cx="3273000" cy="2505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 sz="2400" dirty="0">
                <a:solidFill>
                  <a:srgbClr val="FFFFFF"/>
                </a:solidFill>
                <a:latin typeface="Verdana Regular" charset="0"/>
                <a:ea typeface="Verdana Regular" charset="0"/>
                <a:cs typeface="Verdana Regular" charset="0"/>
              </a:rPr>
              <a:t>Magnesium Sulfate has a significant impact on water chemistry.</a:t>
            </a:r>
          </a:p>
        </p:txBody>
      </p:sp>
      <p:sp>
        <p:nvSpPr>
          <p:cNvPr id="137" name="Shape 137"/>
          <p:cNvSpPr txBox="1"/>
          <p:nvPr/>
        </p:nvSpPr>
        <p:spPr>
          <a:xfrm>
            <a:off x="5513948" y="423900"/>
            <a:ext cx="4080625" cy="1819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 sz="2400" dirty="0">
                <a:solidFill>
                  <a:srgbClr val="FFFFFF"/>
                </a:solidFill>
                <a:latin typeface="Verdana Regular" charset="0"/>
                <a:ea typeface="Verdana Regular" charset="0"/>
                <a:cs typeface="Verdana Regular" charset="0"/>
              </a:rPr>
              <a:t>The salt makes the </a:t>
            </a:r>
            <a:br>
              <a:rPr lang="en" sz="2400" dirty="0">
                <a:solidFill>
                  <a:srgbClr val="FFFFFF"/>
                </a:solidFill>
                <a:latin typeface="Verdana Regular" charset="0"/>
                <a:ea typeface="Verdana Regular" charset="0"/>
                <a:cs typeface="Verdana Regular" charset="0"/>
              </a:rPr>
            </a:br>
            <a:r>
              <a:rPr lang="en" sz="2400" dirty="0">
                <a:solidFill>
                  <a:srgbClr val="FFFFFF"/>
                </a:solidFill>
                <a:latin typeface="Verdana Regular" charset="0"/>
                <a:ea typeface="Verdana Regular" charset="0"/>
                <a:cs typeface="Verdana Regular" charset="0"/>
              </a:rPr>
              <a:t>float solution expensive, so dumping it is only </a:t>
            </a:r>
          </a:p>
          <a:p>
            <a:pPr lvl="0" algn="r" rtl="0">
              <a:spcBef>
                <a:spcPts val="0"/>
              </a:spcBef>
              <a:buNone/>
            </a:pPr>
            <a:r>
              <a:rPr lang="en" sz="2400" dirty="0">
                <a:solidFill>
                  <a:srgbClr val="FFFFFF"/>
                </a:solidFill>
                <a:latin typeface="Verdana Regular" charset="0"/>
                <a:ea typeface="Verdana Regular" charset="0"/>
                <a:cs typeface="Verdana Regular" charset="0"/>
              </a:rPr>
              <a:t>a last resort.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 txBox="1">
            <a:spLocks noGrp="1"/>
          </p:cNvSpPr>
          <p:nvPr>
            <p:ph type="ctrTitle"/>
          </p:nvPr>
        </p:nvSpPr>
        <p:spPr>
          <a:xfrm>
            <a:off x="685800" y="2111123"/>
            <a:ext cx="7772400" cy="1546499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43" name="Shape 143"/>
          <p:cNvSpPr txBox="1">
            <a:spLocks noGrp="1"/>
          </p:cNvSpPr>
          <p:nvPr>
            <p:ph type="subTitle" idx="1"/>
          </p:nvPr>
        </p:nvSpPr>
        <p:spPr>
          <a:xfrm>
            <a:off x="685800" y="3786737"/>
            <a:ext cx="7772400" cy="10464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pic>
        <p:nvPicPr>
          <p:cNvPr id="144" name="Shape 144" descr="genesis-spa-pack.jpg"/>
          <p:cNvPicPr preferRelativeResize="0"/>
          <p:nvPr/>
        </p:nvPicPr>
        <p:blipFill rotWithShape="1">
          <a:blip r:embed="rId3">
            <a:alphaModFix/>
          </a:blip>
          <a:srcRect t="17115" b="3682"/>
          <a:stretch/>
        </p:blipFill>
        <p:spPr>
          <a:xfrm>
            <a:off x="-33700" y="-1543775"/>
            <a:ext cx="10908173" cy="6479625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Shape 145"/>
          <p:cNvSpPr txBox="1"/>
          <p:nvPr/>
        </p:nvSpPr>
        <p:spPr>
          <a:xfrm>
            <a:off x="213575" y="5113825"/>
            <a:ext cx="8720700" cy="657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800" dirty="0">
                <a:solidFill>
                  <a:srgbClr val="FFFFFF"/>
                </a:solidFill>
                <a:latin typeface="Verdana Regular" charset="0"/>
                <a:ea typeface="Verdana Regular" charset="0"/>
                <a:cs typeface="Verdana Regular" charset="0"/>
              </a:rPr>
              <a:t>Pumps run between users, not during floats.</a:t>
            </a:r>
          </a:p>
        </p:txBody>
      </p:sp>
      <p:sp>
        <p:nvSpPr>
          <p:cNvPr id="146" name="Shape 146"/>
          <p:cNvSpPr txBox="1"/>
          <p:nvPr/>
        </p:nvSpPr>
        <p:spPr>
          <a:xfrm>
            <a:off x="213575" y="5823500"/>
            <a:ext cx="8720700" cy="657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34375"/>
              <a:buFont typeface="Arial"/>
              <a:buNone/>
            </a:pPr>
            <a:r>
              <a:rPr lang="en" sz="2800" dirty="0">
                <a:solidFill>
                  <a:srgbClr val="FFFFFF"/>
                </a:solidFill>
                <a:latin typeface="Verdana Regular" charset="0"/>
                <a:ea typeface="Verdana Regular" charset="0"/>
                <a:cs typeface="Verdana Regular" charset="0"/>
              </a:rPr>
              <a:t>Filtration systems are self-contained.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 txBox="1"/>
          <p:nvPr/>
        </p:nvSpPr>
        <p:spPr>
          <a:xfrm>
            <a:off x="1221000" y="2498075"/>
            <a:ext cx="6702000" cy="3273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4800" dirty="0">
                <a:solidFill>
                  <a:srgbClr val="FFFFFF"/>
                </a:solidFill>
                <a:latin typeface="Verdana Regular" charset="0"/>
                <a:ea typeface="Verdana Regular" charset="0"/>
                <a:cs typeface="Verdana Regular" charset="0"/>
                <a:sym typeface="Oxygen"/>
              </a:rPr>
              <a:t>Different level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" sz="4800" dirty="0">
                <a:solidFill>
                  <a:srgbClr val="FFFFFF"/>
                </a:solidFill>
                <a:latin typeface="Verdana Regular" charset="0"/>
                <a:ea typeface="Verdana Regular" charset="0"/>
                <a:cs typeface="Verdana Regular" charset="0"/>
                <a:sym typeface="Oxygen"/>
              </a:rPr>
              <a:t>of risk.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Shape 1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420299" y="0"/>
            <a:ext cx="10286999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Shape 157"/>
          <p:cNvSpPr txBox="1"/>
          <p:nvPr/>
        </p:nvSpPr>
        <p:spPr>
          <a:xfrm>
            <a:off x="5204775" y="1619975"/>
            <a:ext cx="3708000" cy="3234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34375"/>
              <a:buFont typeface="Arial"/>
              <a:buNone/>
            </a:pPr>
            <a:r>
              <a:rPr lang="en" sz="3200" dirty="0">
                <a:solidFill>
                  <a:srgbClr val="FFFFFF"/>
                </a:solidFill>
                <a:latin typeface="Verdana Regular" charset="0"/>
                <a:ea typeface="Verdana Regular" charset="0"/>
                <a:cs typeface="Verdana Regular" charset="0"/>
              </a:rPr>
              <a:t>The salt solution is more slippery than regular water.</a:t>
            </a:r>
          </a:p>
          <a:p>
            <a:pPr lvl="0" rtl="0">
              <a:spcBef>
                <a:spcPts val="0"/>
              </a:spcBef>
              <a:buNone/>
            </a:pPr>
            <a:endParaRPr sz="3200" dirty="0">
              <a:solidFill>
                <a:srgbClr val="FFFFFF"/>
              </a:solidFill>
              <a:latin typeface="Verdana Regular" charset="0"/>
              <a:ea typeface="Verdana Regular" charset="0"/>
              <a:cs typeface="Verdana Regular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Shape 162" descr="05i-sopod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86660"/>
            <a:ext cx="9144003" cy="60846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Shape 163" descr="03floatOne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3998" cy="6857998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Shape 164"/>
          <p:cNvSpPr txBox="1"/>
          <p:nvPr/>
        </p:nvSpPr>
        <p:spPr>
          <a:xfrm>
            <a:off x="474600" y="284750"/>
            <a:ext cx="8175000" cy="806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3000" dirty="0">
                <a:solidFill>
                  <a:srgbClr val="FFFFFF"/>
                </a:solidFill>
                <a:latin typeface="Verdana Regular" charset="0"/>
                <a:ea typeface="Verdana Regular" charset="0"/>
                <a:cs typeface="Verdana Regular" charset="0"/>
              </a:rPr>
              <a:t>You’re unmonitored when floating.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Shape 1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086725" y="0"/>
            <a:ext cx="1032734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Shape 170"/>
          <p:cNvSpPr txBox="1"/>
          <p:nvPr/>
        </p:nvSpPr>
        <p:spPr>
          <a:xfrm>
            <a:off x="3737475" y="1222075"/>
            <a:ext cx="3084900" cy="1578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4000" dirty="0">
                <a:latin typeface="Verdana Regular" charset="0"/>
                <a:ea typeface="Verdana Regular" charset="0"/>
                <a:cs typeface="Verdana Regular" charset="0"/>
              </a:rPr>
              <a:t>One client 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" sz="4000" dirty="0">
                <a:latin typeface="Verdana Regular" charset="0"/>
                <a:ea typeface="Verdana Regular" charset="0"/>
                <a:cs typeface="Verdana Regular" charset="0"/>
              </a:rPr>
              <a:t>at a time.</a:t>
            </a:r>
          </a:p>
        </p:txBody>
      </p:sp>
      <p:sp>
        <p:nvSpPr>
          <p:cNvPr id="171" name="Shape 171"/>
          <p:cNvSpPr txBox="1"/>
          <p:nvPr/>
        </p:nvSpPr>
        <p:spPr>
          <a:xfrm>
            <a:off x="3120475" y="4271400"/>
            <a:ext cx="4152900" cy="1578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4000" dirty="0">
                <a:latin typeface="Verdana Regular" charset="0"/>
                <a:ea typeface="Verdana Regular" charset="0"/>
                <a:cs typeface="Verdana Regular" charset="0"/>
              </a:rPr>
              <a:t>Visual check between users.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 txBox="1"/>
          <p:nvPr/>
        </p:nvSpPr>
        <p:spPr>
          <a:xfrm>
            <a:off x="1020417" y="2498075"/>
            <a:ext cx="7103166" cy="3273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4800" dirty="0">
                <a:solidFill>
                  <a:srgbClr val="FFFFFF"/>
                </a:solidFill>
                <a:latin typeface="Verdana Regular" charset="0"/>
                <a:ea typeface="Verdana Regular" charset="0"/>
                <a:cs typeface="Verdana Regular" charset="0"/>
                <a:sym typeface="Oxygen"/>
              </a:rPr>
              <a:t>What Are Float Tanks?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Shape 176" descr="13Floataway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762000" y="0"/>
            <a:ext cx="9933400" cy="6858002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Shape 177"/>
          <p:cNvSpPr txBox="1"/>
          <p:nvPr/>
        </p:nvSpPr>
        <p:spPr>
          <a:xfrm>
            <a:off x="2963275" y="119550"/>
            <a:ext cx="6143400" cy="1455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r>
              <a:rPr lang="en" sz="2400" dirty="0">
                <a:solidFill>
                  <a:schemeClr val="dk2"/>
                </a:solidFill>
                <a:latin typeface="Verdana Regular" charset="0"/>
                <a:ea typeface="Verdana Regular" charset="0"/>
                <a:cs typeface="Verdana Regular" charset="0"/>
                <a:sym typeface="Oxygen"/>
              </a:rPr>
              <a:t>Almost no risk of swallowing the solution.</a:t>
            </a:r>
          </a:p>
          <a:p>
            <a:pPr lvl="0" rt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endParaRPr sz="2400" dirty="0">
              <a:solidFill>
                <a:srgbClr val="666666"/>
              </a:solidFill>
              <a:latin typeface="Verdana Regular" charset="0"/>
              <a:ea typeface="Verdana Regular" charset="0"/>
              <a:cs typeface="Verdana Regular" charset="0"/>
              <a:sym typeface="Oxygen"/>
            </a:endParaRPr>
          </a:p>
          <a:p>
            <a:pPr lvl="0" rtl="0">
              <a:spcBef>
                <a:spcPts val="0"/>
              </a:spcBef>
              <a:buNone/>
            </a:pPr>
            <a:r>
              <a:rPr lang="en" sz="2400" dirty="0">
                <a:solidFill>
                  <a:srgbClr val="666666"/>
                </a:solidFill>
                <a:latin typeface="Verdana Regular" charset="0"/>
                <a:ea typeface="Verdana Regular" charset="0"/>
                <a:cs typeface="Verdana Regular" charset="0"/>
                <a:sym typeface="Oxygen"/>
              </a:rPr>
              <a:t>Shower before and after floating.</a:t>
            </a:r>
          </a:p>
        </p:txBody>
      </p:sp>
      <p:sp>
        <p:nvSpPr>
          <p:cNvPr id="178" name="Shape 178"/>
          <p:cNvSpPr txBox="1"/>
          <p:nvPr/>
        </p:nvSpPr>
        <p:spPr>
          <a:xfrm>
            <a:off x="385425" y="2698300"/>
            <a:ext cx="3249300" cy="4268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2400" dirty="0">
                <a:solidFill>
                  <a:srgbClr val="D9D9D9"/>
                </a:solidFill>
                <a:latin typeface="Verdana Regular" charset="0"/>
                <a:ea typeface="Verdana Regular" charset="0"/>
                <a:cs typeface="Verdana Regular" charset="0"/>
                <a:sym typeface="Oxygen"/>
              </a:rPr>
              <a:t>No kids in the tank.</a:t>
            </a:r>
          </a:p>
          <a:p>
            <a:pPr lvl="0" algn="ctr" rtl="0">
              <a:spcBef>
                <a:spcPts val="0"/>
              </a:spcBef>
              <a:buNone/>
            </a:pPr>
            <a:endParaRPr sz="2400" dirty="0">
              <a:solidFill>
                <a:srgbClr val="D9D9D9"/>
              </a:solidFill>
              <a:latin typeface="Verdana Regular" charset="0"/>
              <a:ea typeface="Verdana Regular" charset="0"/>
              <a:cs typeface="Verdana Regular" charset="0"/>
              <a:sym typeface="Oxygen"/>
            </a:endParaRPr>
          </a:p>
          <a:p>
            <a:pPr lvl="0" algn="ctr" rtl="0">
              <a:spcBef>
                <a:spcPts val="0"/>
              </a:spcBef>
              <a:buNone/>
            </a:pPr>
            <a:r>
              <a:rPr lang="en" sz="2400" dirty="0">
                <a:solidFill>
                  <a:srgbClr val="D9D9D9"/>
                </a:solidFill>
                <a:latin typeface="Verdana Regular" charset="0"/>
                <a:ea typeface="Verdana Regular" charset="0"/>
                <a:cs typeface="Verdana Regular" charset="0"/>
                <a:sym typeface="Oxygen"/>
              </a:rPr>
              <a:t>Not active and sweating.</a:t>
            </a:r>
          </a:p>
          <a:p>
            <a:pPr lvl="0" algn="ctr" rtl="0">
              <a:spcBef>
                <a:spcPts val="0"/>
              </a:spcBef>
              <a:buNone/>
            </a:pPr>
            <a:endParaRPr sz="2400" dirty="0">
              <a:solidFill>
                <a:srgbClr val="D9D9D9"/>
              </a:solidFill>
              <a:latin typeface="Verdana Regular" charset="0"/>
              <a:ea typeface="Verdana Regular" charset="0"/>
              <a:cs typeface="Verdana Regular" charset="0"/>
              <a:sym typeface="Oxygen"/>
            </a:endParaRPr>
          </a:p>
          <a:p>
            <a:pPr lvl="0" algn="ctr" rtl="0">
              <a:spcBef>
                <a:spcPts val="0"/>
              </a:spcBef>
              <a:buNone/>
            </a:pPr>
            <a:endParaRPr sz="2400" dirty="0">
              <a:solidFill>
                <a:srgbClr val="D9D9D9"/>
              </a:solidFill>
              <a:latin typeface="Verdana Regular" charset="0"/>
              <a:ea typeface="Verdana Regular" charset="0"/>
              <a:cs typeface="Verdana Regular" charset="0"/>
              <a:sym typeface="Oxygen"/>
            </a:endParaRPr>
          </a:p>
        </p:txBody>
      </p:sp>
      <p:cxnSp>
        <p:nvCxnSpPr>
          <p:cNvPr id="179" name="Shape 179"/>
          <p:cNvCxnSpPr/>
          <p:nvPr/>
        </p:nvCxnSpPr>
        <p:spPr>
          <a:xfrm>
            <a:off x="7903750" y="4655400"/>
            <a:ext cx="24000" cy="1043100"/>
          </a:xfrm>
          <a:prstGeom prst="straightConnector1">
            <a:avLst/>
          </a:prstGeom>
          <a:noFill/>
          <a:ln w="76200" cap="flat" cmpd="sng">
            <a:solidFill>
              <a:srgbClr val="666666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180" name="Shape 180"/>
          <p:cNvCxnSpPr/>
          <p:nvPr/>
        </p:nvCxnSpPr>
        <p:spPr>
          <a:xfrm rot="10800000">
            <a:off x="7670025" y="4696350"/>
            <a:ext cx="275700" cy="0"/>
          </a:xfrm>
          <a:prstGeom prst="straightConnector1">
            <a:avLst/>
          </a:prstGeom>
          <a:noFill/>
          <a:ln w="76200" cap="flat" cmpd="sng">
            <a:solidFill>
              <a:srgbClr val="666666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181" name="Shape 181"/>
          <p:cNvCxnSpPr/>
          <p:nvPr/>
        </p:nvCxnSpPr>
        <p:spPr>
          <a:xfrm rot="10800000">
            <a:off x="7687975" y="5671525"/>
            <a:ext cx="275700" cy="0"/>
          </a:xfrm>
          <a:prstGeom prst="straightConnector1">
            <a:avLst/>
          </a:prstGeom>
          <a:noFill/>
          <a:ln w="76200" cap="flat" cmpd="sng">
            <a:solidFill>
              <a:srgbClr val="666666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182" name="Shape 182"/>
          <p:cNvSpPr txBox="1"/>
          <p:nvPr/>
        </p:nvSpPr>
        <p:spPr>
          <a:xfrm>
            <a:off x="7167486" y="2871520"/>
            <a:ext cx="1592378" cy="170285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 sz="2400" dirty="0">
                <a:solidFill>
                  <a:srgbClr val="666666"/>
                </a:solidFill>
                <a:latin typeface="Verdana Regular" charset="0"/>
                <a:ea typeface="Verdana Regular" charset="0"/>
                <a:cs typeface="Verdana Regular" charset="0"/>
                <a:sym typeface="Oxygen"/>
              </a:rPr>
              <a:t>Only 11 inches of solution.</a:t>
            </a:r>
          </a:p>
        </p:txBody>
      </p:sp>
      <p:cxnSp>
        <p:nvCxnSpPr>
          <p:cNvPr id="183" name="Shape 183"/>
          <p:cNvCxnSpPr/>
          <p:nvPr/>
        </p:nvCxnSpPr>
        <p:spPr>
          <a:xfrm rot="10800000">
            <a:off x="7933750" y="5176950"/>
            <a:ext cx="483000" cy="0"/>
          </a:xfrm>
          <a:prstGeom prst="straightConnector1">
            <a:avLst/>
          </a:prstGeom>
          <a:noFill/>
          <a:ln w="76200" cap="flat" cmpd="sng">
            <a:solidFill>
              <a:srgbClr val="666666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184" name="Shape 184"/>
          <p:cNvCxnSpPr/>
          <p:nvPr/>
        </p:nvCxnSpPr>
        <p:spPr>
          <a:xfrm>
            <a:off x="8362775" y="4174800"/>
            <a:ext cx="24000" cy="1043100"/>
          </a:xfrm>
          <a:prstGeom prst="straightConnector1">
            <a:avLst/>
          </a:prstGeom>
          <a:noFill/>
          <a:ln w="76200" cap="flat" cmpd="sng">
            <a:solidFill>
              <a:srgbClr val="666666"/>
            </a:solidFill>
            <a:prstDash val="solid"/>
            <a:round/>
            <a:headEnd type="none" w="lg" len="lg"/>
            <a:tailEnd type="none" w="lg" len="lg"/>
          </a:ln>
        </p:spPr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1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"/>
                                        <p:tgtEl>
                                          <p:spTgt spid="1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"/>
                                        <p:tgtEl>
                                          <p:spTgt spid="1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"/>
                                        <p:tgtEl>
                                          <p:spTgt spid="1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/>
          <p:nvPr/>
        </p:nvSpPr>
        <p:spPr>
          <a:xfrm>
            <a:off x="1221000" y="2498075"/>
            <a:ext cx="6702000" cy="3273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4800" dirty="0">
                <a:solidFill>
                  <a:srgbClr val="FFFFFF"/>
                </a:solidFill>
                <a:latin typeface="Verdana Regular" charset="0"/>
                <a:ea typeface="Verdana Regular" charset="0"/>
                <a:cs typeface="Verdana Regular" charset="0"/>
                <a:sym typeface="Oxygen"/>
              </a:rPr>
              <a:t>Different Treatment Systems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/>
          <p:nvPr/>
        </p:nvSpPr>
        <p:spPr>
          <a:xfrm>
            <a:off x="612750" y="1101750"/>
            <a:ext cx="7918500" cy="4654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495300" rtl="0">
              <a:spcBef>
                <a:spcPts val="0"/>
              </a:spcBef>
              <a:buClr>
                <a:srgbClr val="FFFFFF"/>
              </a:buClr>
              <a:buSzPct val="100000"/>
              <a:buFont typeface="Oxygen"/>
              <a:buChar char="●"/>
            </a:pPr>
            <a:r>
              <a:rPr lang="en" sz="4200" dirty="0">
                <a:solidFill>
                  <a:srgbClr val="FFFFFF"/>
                </a:solidFill>
                <a:latin typeface="Verdana Regular" charset="0"/>
                <a:ea typeface="Verdana Regular" charset="0"/>
                <a:cs typeface="Verdana Regular" charset="0"/>
                <a:sym typeface="Oxygen"/>
              </a:rPr>
              <a:t>Salt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Shape 19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8749" y="831287"/>
            <a:ext cx="8646500" cy="51954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204"/>
          <p:cNvSpPr txBox="1"/>
          <p:nvPr/>
        </p:nvSpPr>
        <p:spPr>
          <a:xfrm>
            <a:off x="612750" y="1101750"/>
            <a:ext cx="7918500" cy="842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495300" rtl="0">
              <a:spcBef>
                <a:spcPts val="0"/>
              </a:spcBef>
              <a:buClr>
                <a:srgbClr val="FFFFFF"/>
              </a:buClr>
              <a:buSzPct val="100000"/>
              <a:buFont typeface="Oxygen"/>
              <a:buChar char="●"/>
            </a:pPr>
            <a:r>
              <a:rPr lang="en" sz="4200" dirty="0">
                <a:solidFill>
                  <a:srgbClr val="FFFFFF"/>
                </a:solidFill>
                <a:latin typeface="Verdana Regular" charset="0"/>
                <a:ea typeface="Verdana Regular" charset="0"/>
                <a:cs typeface="Verdana Regular" charset="0"/>
                <a:sym typeface="Oxygen"/>
              </a:rPr>
              <a:t>Salt</a:t>
            </a:r>
          </a:p>
        </p:txBody>
      </p:sp>
      <p:sp>
        <p:nvSpPr>
          <p:cNvPr id="205" name="Shape 205"/>
          <p:cNvSpPr txBox="1"/>
          <p:nvPr/>
        </p:nvSpPr>
        <p:spPr>
          <a:xfrm>
            <a:off x="612750" y="2319675"/>
            <a:ext cx="8181054" cy="3829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495300" rtl="0">
              <a:spcBef>
                <a:spcPts val="0"/>
              </a:spcBef>
              <a:buClr>
                <a:srgbClr val="FFFFFF"/>
              </a:buClr>
              <a:buSzPct val="100000"/>
              <a:buFont typeface="Oxygen"/>
              <a:buChar char="●"/>
            </a:pPr>
            <a:r>
              <a:rPr lang="en" sz="4200" dirty="0">
                <a:solidFill>
                  <a:srgbClr val="FFFFFF"/>
                </a:solidFill>
                <a:latin typeface="Verdana Regular" charset="0"/>
                <a:ea typeface="Verdana Regular" charset="0"/>
                <a:cs typeface="Verdana Regular" charset="0"/>
                <a:sym typeface="Oxygen"/>
              </a:rPr>
              <a:t>Chlorine / Bromine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4200" dirty="0">
              <a:solidFill>
                <a:srgbClr val="FFFFFF"/>
              </a:solidFill>
              <a:latin typeface="Verdana Regular" charset="0"/>
              <a:ea typeface="Verdana Regular" charset="0"/>
              <a:cs typeface="Verdana Regular" charset="0"/>
              <a:sym typeface="Oxygen"/>
            </a:endParaRPr>
          </a:p>
          <a:p>
            <a:pPr marL="457200" lvl="0" indent="-495300" rtl="0">
              <a:spcBef>
                <a:spcPts val="0"/>
              </a:spcBef>
              <a:buClr>
                <a:srgbClr val="FFFFFF"/>
              </a:buClr>
              <a:buSzPct val="100000"/>
              <a:buFont typeface="Oxygen"/>
              <a:buChar char="●"/>
            </a:pPr>
            <a:r>
              <a:rPr lang="en" sz="4200" dirty="0">
                <a:solidFill>
                  <a:srgbClr val="FFFFFF"/>
                </a:solidFill>
                <a:latin typeface="Verdana Regular" charset="0"/>
                <a:ea typeface="Verdana Regular" charset="0"/>
                <a:cs typeface="Verdana Regular" charset="0"/>
                <a:sym typeface="Oxygen"/>
              </a:rPr>
              <a:t>UV + H2O2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4200" dirty="0">
              <a:solidFill>
                <a:srgbClr val="FFFFFF"/>
              </a:solidFill>
              <a:latin typeface="Verdana Regular" charset="0"/>
              <a:ea typeface="Verdana Regular" charset="0"/>
              <a:cs typeface="Verdana Regular" charset="0"/>
              <a:sym typeface="Oxygen"/>
            </a:endParaRPr>
          </a:p>
          <a:p>
            <a:pPr marL="457200" lvl="0" indent="-495300" rtl="0">
              <a:spcBef>
                <a:spcPts val="0"/>
              </a:spcBef>
              <a:buClr>
                <a:srgbClr val="FFFFFF"/>
              </a:buClr>
              <a:buSzPct val="100000"/>
              <a:buFont typeface="Oxygen"/>
              <a:buChar char="●"/>
            </a:pPr>
            <a:r>
              <a:rPr lang="en" sz="4200" dirty="0">
                <a:solidFill>
                  <a:srgbClr val="FFFFFF"/>
                </a:solidFill>
                <a:latin typeface="Verdana Regular" charset="0"/>
                <a:ea typeface="Verdana Regular" charset="0"/>
                <a:cs typeface="Verdana Regular" charset="0"/>
                <a:sym typeface="Oxygen"/>
              </a:rPr>
              <a:t>Ozone (with or without UV)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 txBox="1"/>
          <p:nvPr/>
        </p:nvSpPr>
        <p:spPr>
          <a:xfrm>
            <a:off x="1221000" y="1964675"/>
            <a:ext cx="6702000" cy="3273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4800" dirty="0">
                <a:solidFill>
                  <a:srgbClr val="FFFFFF"/>
                </a:solidFill>
                <a:latin typeface="Verdana Regular" charset="0"/>
                <a:ea typeface="Verdana Regular" charset="0"/>
                <a:cs typeface="Verdana Regular" charset="0"/>
                <a:sym typeface="Oxygen"/>
              </a:rPr>
              <a:t>Current State of Guidelines and Regulations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Shape 2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09550" y="1454126"/>
            <a:ext cx="2659349" cy="2659349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Shape 216"/>
          <p:cNvSpPr txBox="1"/>
          <p:nvPr/>
        </p:nvSpPr>
        <p:spPr>
          <a:xfrm>
            <a:off x="1227125" y="4319400"/>
            <a:ext cx="6585000" cy="2349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3600" dirty="0">
                <a:solidFill>
                  <a:srgbClr val="666666"/>
                </a:solidFill>
                <a:latin typeface="Verdana Regular" charset="0"/>
                <a:ea typeface="Verdana Regular" charset="0"/>
                <a:cs typeface="Verdana Regular" charset="0"/>
              </a:rPr>
              <a:t>CCS 12804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 txBox="1"/>
          <p:nvPr/>
        </p:nvSpPr>
        <p:spPr>
          <a:xfrm>
            <a:off x="1227125" y="3842425"/>
            <a:ext cx="6585000" cy="2349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3600" dirty="0">
                <a:solidFill>
                  <a:srgbClr val="666666"/>
                </a:solidFill>
                <a:latin typeface="Verdana Regular" charset="0"/>
                <a:ea typeface="Verdana Regular" charset="0"/>
                <a:cs typeface="Verdana Regular" charset="0"/>
              </a:rPr>
              <a:t>4.12.11 &amp; 5.12.11-0001</a:t>
            </a:r>
          </a:p>
        </p:txBody>
      </p:sp>
      <p:pic>
        <p:nvPicPr>
          <p:cNvPr id="222" name="Shape 2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92750" y="1686548"/>
            <a:ext cx="5758500" cy="1874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Shape 2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47962" y="233609"/>
            <a:ext cx="3648075" cy="3962400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Shape 228"/>
          <p:cNvSpPr txBox="1"/>
          <p:nvPr/>
        </p:nvSpPr>
        <p:spPr>
          <a:xfrm>
            <a:off x="1227125" y="4131925"/>
            <a:ext cx="6585000" cy="1256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3600" dirty="0">
                <a:solidFill>
                  <a:srgbClr val="666666"/>
                </a:solidFill>
                <a:latin typeface="Verdana Regular" charset="0"/>
                <a:ea typeface="Verdana Regular" charset="0"/>
                <a:cs typeface="Verdana Regular" charset="0"/>
              </a:rPr>
              <a:t>North American 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" sz="3600" dirty="0">
                <a:solidFill>
                  <a:srgbClr val="666666"/>
                </a:solidFill>
                <a:latin typeface="Verdana Regular" charset="0"/>
                <a:ea typeface="Verdana Regular" charset="0"/>
                <a:cs typeface="Verdana Regular" charset="0"/>
              </a:rPr>
              <a:t>Float Tank Standard</a:t>
            </a:r>
          </a:p>
        </p:txBody>
      </p:sp>
      <p:sp>
        <p:nvSpPr>
          <p:cNvPr id="229" name="Shape 229"/>
          <p:cNvSpPr txBox="1"/>
          <p:nvPr/>
        </p:nvSpPr>
        <p:spPr>
          <a:xfrm>
            <a:off x="11875" y="5885075"/>
            <a:ext cx="9144000" cy="664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2400" dirty="0">
                <a:solidFill>
                  <a:srgbClr val="3C78D8"/>
                </a:solidFill>
                <a:latin typeface="Verdana Regular" charset="0"/>
                <a:ea typeface="Verdana Regular" charset="0"/>
                <a:cs typeface="Verdana Regular" charset="0"/>
              </a:rPr>
              <a:t>http://</a:t>
            </a:r>
            <a:r>
              <a:rPr lang="en" sz="2400" dirty="0" err="1">
                <a:solidFill>
                  <a:srgbClr val="3C78D8"/>
                </a:solidFill>
                <a:latin typeface="Verdana Regular" charset="0"/>
                <a:ea typeface="Verdana Regular" charset="0"/>
                <a:cs typeface="Verdana Regular" charset="0"/>
              </a:rPr>
              <a:t>www.floatation.org</a:t>
            </a:r>
            <a:r>
              <a:rPr lang="en" sz="2400" dirty="0">
                <a:solidFill>
                  <a:srgbClr val="3C78D8"/>
                </a:solidFill>
                <a:latin typeface="Verdana Regular" charset="0"/>
                <a:ea typeface="Verdana Regular" charset="0"/>
                <a:cs typeface="Verdana Regular" charset="0"/>
              </a:rPr>
              <a:t>/current-standard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Shape 234"/>
          <p:cNvSpPr txBox="1"/>
          <p:nvPr/>
        </p:nvSpPr>
        <p:spPr>
          <a:xfrm>
            <a:off x="1221000" y="2498075"/>
            <a:ext cx="6702000" cy="3273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4800" dirty="0">
                <a:solidFill>
                  <a:srgbClr val="FFFFFF"/>
                </a:solidFill>
                <a:latin typeface="Verdana Regular" charset="0"/>
                <a:ea typeface="Verdana Regular" charset="0"/>
                <a:cs typeface="Verdana Regular" charset="0"/>
                <a:sym typeface="Oxygen"/>
              </a:rPr>
              <a:t>Conclusions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Shape 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805718" y="-76199"/>
            <a:ext cx="10125316" cy="69675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9" name="Shape 59"/>
          <p:cNvCxnSpPr/>
          <p:nvPr/>
        </p:nvCxnSpPr>
        <p:spPr>
          <a:xfrm>
            <a:off x="-599475" y="3296325"/>
            <a:ext cx="6738300" cy="3093300"/>
          </a:xfrm>
          <a:prstGeom prst="straightConnector1">
            <a:avLst/>
          </a:prstGeom>
          <a:noFill/>
          <a:ln w="76200" cap="flat" cmpd="sng">
            <a:solidFill>
              <a:srgbClr val="1C4587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60" name="Shape 60"/>
          <p:cNvCxnSpPr/>
          <p:nvPr/>
        </p:nvCxnSpPr>
        <p:spPr>
          <a:xfrm>
            <a:off x="-599468" y="3107012"/>
            <a:ext cx="2400" cy="429000"/>
          </a:xfrm>
          <a:prstGeom prst="straightConnector1">
            <a:avLst/>
          </a:prstGeom>
          <a:noFill/>
          <a:ln w="76200" cap="flat" cmpd="sng">
            <a:solidFill>
              <a:srgbClr val="1C4587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61" name="Shape 61"/>
          <p:cNvCxnSpPr/>
          <p:nvPr/>
        </p:nvCxnSpPr>
        <p:spPr>
          <a:xfrm>
            <a:off x="6138831" y="6200387"/>
            <a:ext cx="2400" cy="429000"/>
          </a:xfrm>
          <a:prstGeom prst="straightConnector1">
            <a:avLst/>
          </a:prstGeom>
          <a:noFill/>
          <a:ln w="76200" cap="flat" cmpd="sng">
            <a:solidFill>
              <a:srgbClr val="1C4587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62" name="Shape 62"/>
          <p:cNvSpPr txBox="1"/>
          <p:nvPr/>
        </p:nvSpPr>
        <p:spPr>
          <a:xfrm>
            <a:off x="1906325" y="3372525"/>
            <a:ext cx="1115100" cy="1163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6000" dirty="0">
                <a:solidFill>
                  <a:srgbClr val="1C4587"/>
                </a:solidFill>
                <a:latin typeface="Verdana Regular" charset="0"/>
                <a:ea typeface="Verdana Regular" charset="0"/>
                <a:cs typeface="Verdana Regular" charset="0"/>
                <a:sym typeface="Oxygen"/>
              </a:rPr>
              <a:t>8’</a:t>
            </a:r>
          </a:p>
        </p:txBody>
      </p:sp>
      <p:cxnSp>
        <p:nvCxnSpPr>
          <p:cNvPr id="63" name="Shape 63"/>
          <p:cNvCxnSpPr/>
          <p:nvPr/>
        </p:nvCxnSpPr>
        <p:spPr>
          <a:xfrm>
            <a:off x="6194331" y="5468962"/>
            <a:ext cx="2400" cy="429000"/>
          </a:xfrm>
          <a:prstGeom prst="straightConnector1">
            <a:avLst/>
          </a:prstGeom>
          <a:noFill/>
          <a:ln w="76200" cap="flat" cmpd="sng">
            <a:solidFill>
              <a:srgbClr val="1C4587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64" name="Shape 64"/>
          <p:cNvCxnSpPr/>
          <p:nvPr/>
        </p:nvCxnSpPr>
        <p:spPr>
          <a:xfrm>
            <a:off x="8520306" y="3394787"/>
            <a:ext cx="2400" cy="429000"/>
          </a:xfrm>
          <a:prstGeom prst="straightConnector1">
            <a:avLst/>
          </a:prstGeom>
          <a:noFill/>
          <a:ln w="76200" cap="flat" cmpd="sng">
            <a:solidFill>
              <a:srgbClr val="1C4587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65" name="Shape 65"/>
          <p:cNvCxnSpPr/>
          <p:nvPr/>
        </p:nvCxnSpPr>
        <p:spPr>
          <a:xfrm rot="10800000" flipH="1">
            <a:off x="6194325" y="3596025"/>
            <a:ext cx="2349900" cy="2098200"/>
          </a:xfrm>
          <a:prstGeom prst="straightConnector1">
            <a:avLst/>
          </a:prstGeom>
          <a:noFill/>
          <a:ln w="76200" cap="flat" cmpd="sng">
            <a:solidFill>
              <a:srgbClr val="1C4587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66" name="Shape 66"/>
          <p:cNvSpPr txBox="1"/>
          <p:nvPr/>
        </p:nvSpPr>
        <p:spPr>
          <a:xfrm>
            <a:off x="6810112" y="3372525"/>
            <a:ext cx="1115100" cy="1163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6000" dirty="0">
                <a:solidFill>
                  <a:srgbClr val="1C4587"/>
                </a:solidFill>
                <a:latin typeface="Verdana Regular" charset="0"/>
                <a:ea typeface="Verdana Regular" charset="0"/>
                <a:cs typeface="Verdana Regular" charset="0"/>
                <a:sym typeface="Oxygen"/>
              </a:rPr>
              <a:t>5’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Shape 2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65550" y="1946575"/>
            <a:ext cx="4412900" cy="4412900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Shape 240"/>
          <p:cNvSpPr txBox="1"/>
          <p:nvPr/>
        </p:nvSpPr>
        <p:spPr>
          <a:xfrm>
            <a:off x="287750" y="389825"/>
            <a:ext cx="8568600" cy="2053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3600" dirty="0">
                <a:solidFill>
                  <a:srgbClr val="666666"/>
                </a:solidFill>
                <a:latin typeface="Verdana Regular" charset="0"/>
                <a:ea typeface="Verdana Regular" charset="0"/>
                <a:cs typeface="Verdana Regular" charset="0"/>
                <a:sym typeface="Oxygen"/>
              </a:rPr>
              <a:t>25% Magnesium Sulfate 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" sz="3600" dirty="0">
                <a:solidFill>
                  <a:srgbClr val="666666"/>
                </a:solidFill>
                <a:latin typeface="Verdana Regular" charset="0"/>
                <a:ea typeface="Verdana Regular" charset="0"/>
                <a:cs typeface="Verdana Regular" charset="0"/>
                <a:sym typeface="Oxygen"/>
              </a:rPr>
              <a:t>Does Interesting Things to Water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Shape 245" descr="18121427_10154796858443533_95376109424524589_o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010275" y="-3"/>
            <a:ext cx="10289495" cy="6857998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Shape 246"/>
          <p:cNvSpPr txBox="1"/>
          <p:nvPr/>
        </p:nvSpPr>
        <p:spPr>
          <a:xfrm>
            <a:off x="146460" y="106859"/>
            <a:ext cx="8958000" cy="137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4400" dirty="0">
                <a:latin typeface="Verdana Regular" charset="0"/>
                <a:ea typeface="Verdana Regular" charset="0"/>
                <a:cs typeface="Verdana Regular" charset="0"/>
              </a:rPr>
              <a:t>Floating is a low risk activity</a:t>
            </a:r>
          </a:p>
        </p:txBody>
      </p:sp>
      <p:sp>
        <p:nvSpPr>
          <p:cNvPr id="247" name="Shape 247"/>
          <p:cNvSpPr txBox="1"/>
          <p:nvPr/>
        </p:nvSpPr>
        <p:spPr>
          <a:xfrm>
            <a:off x="-86354" y="5601134"/>
            <a:ext cx="9502728" cy="137639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4400" dirty="0">
                <a:latin typeface="Verdana Regular" charset="0"/>
                <a:ea typeface="Verdana Regular" charset="0"/>
                <a:cs typeface="Verdana Regular" charset="0"/>
              </a:rPr>
              <a:t>that is helping a lot of people.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Shape 252" descr="full front.jpg"/>
          <p:cNvPicPr preferRelativeResize="0"/>
          <p:nvPr/>
        </p:nvPicPr>
        <p:blipFill rotWithShape="1">
          <a:blip r:embed="rId3">
            <a:alphaModFix/>
          </a:blip>
          <a:srcRect t="13617" b="13735"/>
          <a:stretch/>
        </p:blipFill>
        <p:spPr>
          <a:xfrm>
            <a:off x="2" y="1083056"/>
            <a:ext cx="9143998" cy="4748497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Shape 253"/>
          <p:cNvSpPr txBox="1"/>
          <p:nvPr/>
        </p:nvSpPr>
        <p:spPr>
          <a:xfrm>
            <a:off x="542447" y="0"/>
            <a:ext cx="8006104" cy="139059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2800" dirty="0">
                <a:solidFill>
                  <a:schemeClr val="bg1"/>
                </a:solidFill>
                <a:latin typeface="Verdana Regular" charset="0"/>
                <a:ea typeface="Verdana Regular" charset="0"/>
                <a:cs typeface="Verdana Regular" charset="0"/>
                <a:sym typeface="Oxygen"/>
              </a:rPr>
              <a:t>Float tank codes and policies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" sz="2800" dirty="0">
                <a:solidFill>
                  <a:schemeClr val="bg1"/>
                </a:solidFill>
                <a:latin typeface="Verdana Regular" charset="0"/>
                <a:ea typeface="Verdana Regular" charset="0"/>
                <a:cs typeface="Verdana Regular" charset="0"/>
                <a:sym typeface="Oxygen"/>
              </a:rPr>
              <a:t>still have many questions to answer.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Shape 259" descr="_06DV2023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610875" y="-266900"/>
            <a:ext cx="11280454" cy="7505499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Shape 260"/>
          <p:cNvSpPr txBox="1"/>
          <p:nvPr/>
        </p:nvSpPr>
        <p:spPr>
          <a:xfrm>
            <a:off x="816750" y="-71850"/>
            <a:ext cx="7205700" cy="1726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4800" dirty="0">
                <a:solidFill>
                  <a:srgbClr val="434343"/>
                </a:solidFill>
                <a:latin typeface="Verdana Regular" charset="0"/>
                <a:ea typeface="Verdana Regular" charset="0"/>
                <a:cs typeface="Verdana Regular" charset="0"/>
                <a:sym typeface="Oxygen"/>
              </a:rPr>
              <a:t>Go float!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Shape 267" descr="floaton-text-logo-no-BG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39759" y="1604524"/>
            <a:ext cx="4947651" cy="127659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Shape 265"/>
          <p:cNvSpPr txBox="1"/>
          <p:nvPr/>
        </p:nvSpPr>
        <p:spPr>
          <a:xfrm>
            <a:off x="246775" y="3381254"/>
            <a:ext cx="4020000" cy="3147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sz="2400" dirty="0">
              <a:solidFill>
                <a:srgbClr val="CCCCCC"/>
              </a:solidFill>
              <a:latin typeface="Verdana Regular" charset="0"/>
              <a:ea typeface="Verdana Regular" charset="0"/>
              <a:cs typeface="Verdana Regular" charset="0"/>
              <a:sym typeface="Oxygen"/>
            </a:endParaRPr>
          </a:p>
          <a:p>
            <a:pPr lvl="0" algn="ctr" rtl="0">
              <a:spcBef>
                <a:spcPts val="0"/>
              </a:spcBef>
              <a:buNone/>
            </a:pPr>
            <a:r>
              <a:rPr lang="en" sz="3600" dirty="0">
                <a:solidFill>
                  <a:srgbClr val="999999"/>
                </a:solidFill>
                <a:latin typeface="Verdana Regular" charset="0"/>
                <a:ea typeface="Verdana Regular" charset="0"/>
                <a:cs typeface="Verdana Regular" charset="0"/>
                <a:sym typeface="Oxygen"/>
              </a:rPr>
              <a:t>Graham Talley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" sz="2400" dirty="0" err="1">
                <a:solidFill>
                  <a:srgbClr val="999999"/>
                </a:solidFill>
                <a:latin typeface="Verdana Regular" charset="0"/>
                <a:ea typeface="Verdana Regular" charset="0"/>
                <a:cs typeface="Verdana Regular" charset="0"/>
                <a:sym typeface="Oxygen"/>
              </a:rPr>
              <a:t>graham@floathq.com</a:t>
            </a:r>
            <a:endParaRPr lang="en" sz="2400" dirty="0">
              <a:solidFill>
                <a:srgbClr val="999999"/>
              </a:solidFill>
              <a:latin typeface="Verdana Regular" charset="0"/>
              <a:ea typeface="Verdana Regular" charset="0"/>
              <a:cs typeface="Verdana Regular" charset="0"/>
              <a:sym typeface="Oxygen"/>
            </a:endParaRPr>
          </a:p>
          <a:p>
            <a:pPr lvl="0" algn="ctr" rtl="0">
              <a:spcBef>
                <a:spcPts val="0"/>
              </a:spcBef>
              <a:buNone/>
            </a:pPr>
            <a:endParaRPr sz="2400" dirty="0">
              <a:solidFill>
                <a:srgbClr val="999999"/>
              </a:solidFill>
              <a:latin typeface="Verdana Regular" charset="0"/>
              <a:ea typeface="Verdana Regular" charset="0"/>
              <a:cs typeface="Verdana Regular" charset="0"/>
              <a:sym typeface="Oxygen"/>
            </a:endParaRPr>
          </a:p>
        </p:txBody>
      </p:sp>
      <p:sp>
        <p:nvSpPr>
          <p:cNvPr id="5" name="Shape 266"/>
          <p:cNvSpPr txBox="1"/>
          <p:nvPr/>
        </p:nvSpPr>
        <p:spPr>
          <a:xfrm>
            <a:off x="4252825" y="3359496"/>
            <a:ext cx="4659300" cy="364859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sz="2400" dirty="0">
              <a:solidFill>
                <a:srgbClr val="999999"/>
              </a:solidFill>
              <a:latin typeface="Verdana Regular" charset="0"/>
              <a:ea typeface="Verdana Regular" charset="0"/>
              <a:cs typeface="Verdana Regular" charset="0"/>
              <a:sym typeface="Oxygen"/>
            </a:endParaRPr>
          </a:p>
          <a:p>
            <a:pPr lvl="0" algn="ctr" rtl="0">
              <a:spcBef>
                <a:spcPts val="0"/>
              </a:spcBef>
              <a:buNone/>
            </a:pPr>
            <a:r>
              <a:rPr lang="en" sz="3600" dirty="0">
                <a:solidFill>
                  <a:srgbClr val="999999"/>
                </a:solidFill>
                <a:latin typeface="Verdana Regular" charset="0"/>
                <a:ea typeface="Verdana Regular" charset="0"/>
                <a:cs typeface="Verdana Regular" charset="0"/>
                <a:sym typeface="Oxygen"/>
              </a:rPr>
              <a:t>Ashkahn Jahromi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" sz="2400" dirty="0" err="1">
                <a:solidFill>
                  <a:srgbClr val="999999"/>
                </a:solidFill>
                <a:latin typeface="Verdana Regular" charset="0"/>
                <a:ea typeface="Verdana Regular" charset="0"/>
                <a:cs typeface="Verdana Regular" charset="0"/>
                <a:sym typeface="Oxygen"/>
              </a:rPr>
              <a:t>ashkahn@floathq.com</a:t>
            </a:r>
            <a:endParaRPr lang="en" sz="2400" dirty="0">
              <a:solidFill>
                <a:srgbClr val="999999"/>
              </a:solidFill>
              <a:latin typeface="Verdana Regular" charset="0"/>
              <a:ea typeface="Verdana Regular" charset="0"/>
              <a:cs typeface="Verdana Regular" charset="0"/>
              <a:sym typeface="Oxygen"/>
            </a:endParaRPr>
          </a:p>
          <a:p>
            <a:pPr lvl="0" algn="ctr" rtl="0">
              <a:spcBef>
                <a:spcPts val="0"/>
              </a:spcBef>
              <a:buNone/>
            </a:pPr>
            <a:endParaRPr sz="2400" dirty="0">
              <a:solidFill>
                <a:srgbClr val="999999"/>
              </a:solidFill>
              <a:latin typeface="Verdana Regular" charset="0"/>
              <a:ea typeface="Verdana Regular" charset="0"/>
              <a:cs typeface="Verdana Regular" charset="0"/>
              <a:sym typeface="Oxygen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Shape 71" descr="salt.jpe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391325" y="0"/>
            <a:ext cx="11037824" cy="7355674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Shape 72"/>
          <p:cNvSpPr txBox="1"/>
          <p:nvPr/>
        </p:nvSpPr>
        <p:spPr>
          <a:xfrm>
            <a:off x="5868450" y="204900"/>
            <a:ext cx="6078600" cy="2086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6000" dirty="0">
                <a:latin typeface="Verdana Regular" charset="0"/>
                <a:ea typeface="Verdana Regular" charset="0"/>
                <a:cs typeface="Verdana Regular" charset="0"/>
                <a:sym typeface="Oxygen"/>
              </a:rPr>
              <a:t>900 </a:t>
            </a:r>
            <a:r>
              <a:rPr lang="en" sz="6000" dirty="0" err="1">
                <a:latin typeface="Verdana Regular" charset="0"/>
                <a:ea typeface="Verdana Regular" charset="0"/>
                <a:cs typeface="Verdana Regular" charset="0"/>
                <a:sym typeface="Oxygen"/>
              </a:rPr>
              <a:t>lbs</a:t>
            </a:r>
            <a:endParaRPr lang="en" sz="6000" dirty="0">
              <a:latin typeface="Verdana Regular" charset="0"/>
              <a:ea typeface="Verdana Regular" charset="0"/>
              <a:cs typeface="Verdana Regular" charset="0"/>
              <a:sym typeface="Oxygen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Shape 77" descr="Orbit-in-Kaiser-Commercial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879324" y="-1270628"/>
            <a:ext cx="16460049" cy="9258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Shape 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0225" y="3355950"/>
            <a:ext cx="7658100" cy="340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Shape 8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6625" y="255743"/>
            <a:ext cx="7665298" cy="2769631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Shape 8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29218" y="-146999"/>
            <a:ext cx="10546861" cy="7005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Shape 89" descr="05i-sopod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86660"/>
            <a:ext cx="9144003" cy="6084681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Shape 90" descr="03floatOne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3998" cy="6857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Shape 91" descr="LIBR-open-pool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691800" y="-54524"/>
            <a:ext cx="10372614" cy="6912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 txBox="1">
            <a:spLocks noGrp="1"/>
          </p:cNvSpPr>
          <p:nvPr>
            <p:ph type="ctrTitle"/>
          </p:nvPr>
        </p:nvSpPr>
        <p:spPr>
          <a:xfrm>
            <a:off x="685800" y="2111123"/>
            <a:ext cx="7772400" cy="1546499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97" name="Shape 97"/>
          <p:cNvSpPr txBox="1">
            <a:spLocks noGrp="1"/>
          </p:cNvSpPr>
          <p:nvPr>
            <p:ph type="subTitle" idx="1"/>
          </p:nvPr>
        </p:nvSpPr>
        <p:spPr>
          <a:xfrm>
            <a:off x="685800" y="3786737"/>
            <a:ext cx="7772400" cy="10464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pic>
        <p:nvPicPr>
          <p:cNvPr id="98" name="Shape 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70049" y="-266250"/>
            <a:ext cx="10400696" cy="73486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 txBox="1"/>
          <p:nvPr/>
        </p:nvSpPr>
        <p:spPr>
          <a:xfrm>
            <a:off x="1221000" y="384325"/>
            <a:ext cx="6702000" cy="1027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4800" dirty="0">
                <a:solidFill>
                  <a:srgbClr val="FFFFFF"/>
                </a:solidFill>
                <a:latin typeface="Verdana Regular" charset="0"/>
                <a:ea typeface="Verdana Regular" charset="0"/>
                <a:cs typeface="Verdana Regular" charset="0"/>
                <a:sym typeface="Oxygen"/>
              </a:rPr>
              <a:t>Why People Float</a:t>
            </a:r>
          </a:p>
        </p:txBody>
      </p:sp>
      <p:sp>
        <p:nvSpPr>
          <p:cNvPr id="104" name="Shape 104"/>
          <p:cNvSpPr txBox="1"/>
          <p:nvPr/>
        </p:nvSpPr>
        <p:spPr>
          <a:xfrm>
            <a:off x="2192250" y="1803650"/>
            <a:ext cx="5369100" cy="4806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381000" rtl="0">
              <a:lnSpc>
                <a:spcPct val="15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Oxygen"/>
              <a:buChar char="●"/>
            </a:pPr>
            <a:r>
              <a:rPr lang="en" sz="2400" dirty="0">
                <a:solidFill>
                  <a:srgbClr val="FFFFFF"/>
                </a:solidFill>
                <a:latin typeface="Verdana Regular" charset="0"/>
                <a:ea typeface="Verdana Regular" charset="0"/>
                <a:cs typeface="Verdana Regular" charset="0"/>
                <a:sym typeface="Oxygen"/>
              </a:rPr>
              <a:t>Rest &amp; Recovery</a:t>
            </a:r>
          </a:p>
          <a:p>
            <a:pPr marL="457200" lvl="0" indent="-381000" rtl="0">
              <a:lnSpc>
                <a:spcPct val="15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Oxygen"/>
              <a:buChar char="●"/>
            </a:pPr>
            <a:r>
              <a:rPr lang="en" sz="2400" dirty="0">
                <a:solidFill>
                  <a:srgbClr val="FFFFFF"/>
                </a:solidFill>
                <a:latin typeface="Verdana Regular" charset="0"/>
                <a:ea typeface="Verdana Regular" charset="0"/>
                <a:cs typeface="Verdana Regular" charset="0"/>
                <a:sym typeface="Oxygen"/>
              </a:rPr>
              <a:t>Chronic Pain</a:t>
            </a:r>
          </a:p>
          <a:p>
            <a:pPr marL="457200" lvl="0" indent="-381000" rtl="0">
              <a:lnSpc>
                <a:spcPct val="15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Oxygen"/>
              <a:buChar char="●"/>
            </a:pPr>
            <a:r>
              <a:rPr lang="en" sz="2400" dirty="0">
                <a:solidFill>
                  <a:srgbClr val="FFFFFF"/>
                </a:solidFill>
                <a:latin typeface="Verdana Regular" charset="0"/>
                <a:ea typeface="Verdana Regular" charset="0"/>
                <a:cs typeface="Verdana Regular" charset="0"/>
                <a:sym typeface="Oxygen"/>
              </a:rPr>
              <a:t>Injury Recovery &amp; Prevention</a:t>
            </a:r>
          </a:p>
          <a:p>
            <a:pPr marL="457200" lvl="0" indent="-381000" rtl="0">
              <a:lnSpc>
                <a:spcPct val="15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Oxygen"/>
              <a:buChar char="●"/>
            </a:pPr>
            <a:r>
              <a:rPr lang="en" sz="2400" dirty="0">
                <a:solidFill>
                  <a:srgbClr val="FFFFFF"/>
                </a:solidFill>
                <a:latin typeface="Verdana Regular" charset="0"/>
                <a:ea typeface="Verdana Regular" charset="0"/>
                <a:cs typeface="Verdana Regular" charset="0"/>
                <a:sym typeface="Oxygen"/>
              </a:rPr>
              <a:t>Addiction</a:t>
            </a:r>
          </a:p>
          <a:p>
            <a:pPr marL="457200" lvl="0" indent="-381000" rtl="0">
              <a:lnSpc>
                <a:spcPct val="15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Oxygen"/>
              <a:buChar char="●"/>
            </a:pPr>
            <a:r>
              <a:rPr lang="en" sz="2400" dirty="0">
                <a:solidFill>
                  <a:srgbClr val="FFFFFF"/>
                </a:solidFill>
                <a:latin typeface="Verdana Regular" charset="0"/>
                <a:ea typeface="Verdana Regular" charset="0"/>
                <a:cs typeface="Verdana Regular" charset="0"/>
                <a:sym typeface="Oxygen"/>
              </a:rPr>
              <a:t>Insomnia</a:t>
            </a:r>
          </a:p>
          <a:p>
            <a:pPr marL="457200" lvl="0" indent="-381000" rtl="0">
              <a:lnSpc>
                <a:spcPct val="15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Oxygen"/>
              <a:buChar char="●"/>
            </a:pPr>
            <a:r>
              <a:rPr lang="en" sz="2400" dirty="0">
                <a:solidFill>
                  <a:srgbClr val="FFFFFF"/>
                </a:solidFill>
                <a:latin typeface="Verdana Regular" charset="0"/>
                <a:ea typeface="Verdana Regular" charset="0"/>
                <a:cs typeface="Verdana Regular" charset="0"/>
                <a:sym typeface="Oxygen"/>
              </a:rPr>
              <a:t>Acute Stress Conditions (PTSD)</a:t>
            </a:r>
          </a:p>
          <a:p>
            <a:pPr marL="457200" lvl="0" indent="-381000" rtl="0">
              <a:lnSpc>
                <a:spcPct val="15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Oxygen"/>
              <a:buChar char="●"/>
            </a:pPr>
            <a:r>
              <a:rPr lang="en" sz="2400" dirty="0">
                <a:solidFill>
                  <a:schemeClr val="lt1"/>
                </a:solidFill>
                <a:latin typeface="Verdana Regular" charset="0"/>
                <a:ea typeface="Verdana Regular" charset="0"/>
                <a:cs typeface="Verdana Regular" charset="0"/>
                <a:sym typeface="Oxygen"/>
              </a:rPr>
              <a:t>Meditation &amp; Mindfulness</a:t>
            </a:r>
          </a:p>
          <a:p>
            <a:pPr marL="457200" lvl="0" indent="-381000" rtl="0">
              <a:lnSpc>
                <a:spcPct val="15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Oxygen"/>
              <a:buChar char="●"/>
            </a:pPr>
            <a:r>
              <a:rPr lang="en" sz="2400" dirty="0">
                <a:solidFill>
                  <a:schemeClr val="lt1"/>
                </a:solidFill>
                <a:latin typeface="Verdana Regular" charset="0"/>
                <a:ea typeface="Verdana Regular" charset="0"/>
                <a:cs typeface="Verdana Regular" charset="0"/>
                <a:sym typeface="Oxygen"/>
              </a:rPr>
              <a:t>Exploration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233</Words>
  <Application>Microsoft Macintosh PowerPoint</Application>
  <PresentationFormat>On-screen Show (4:3)</PresentationFormat>
  <Paragraphs>69</Paragraphs>
  <Slides>34</Slides>
  <Notes>34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34</vt:i4>
      </vt:variant>
    </vt:vector>
  </HeadingPairs>
  <TitlesOfParts>
    <vt:vector size="36" baseType="lpstr">
      <vt:lpstr>Simple Light</vt:lpstr>
      <vt:lpstr>Custom</vt:lpstr>
      <vt:lpstr>Float Tanks: Sanitation, Research, and Regulations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Float Tanks and the MAHC Challenges in Regulating a New Industry</dc:title>
  <cp:lastModifiedBy>Graham</cp:lastModifiedBy>
  <cp:revision>12</cp:revision>
  <dcterms:modified xsi:type="dcterms:W3CDTF">2018-05-15T22:54:23Z</dcterms:modified>
</cp:coreProperties>
</file>