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72" r:id="rId2"/>
    <p:sldMasterId id="2147483690" r:id="rId3"/>
    <p:sldMasterId id="2147483701" r:id="rId4"/>
    <p:sldMasterId id="2147483711" r:id="rId5"/>
    <p:sldMasterId id="2147483722" r:id="rId6"/>
  </p:sldMasterIdLst>
  <p:notesMasterIdLst>
    <p:notesMasterId r:id="rId38"/>
  </p:notesMasterIdLst>
  <p:sldIdLst>
    <p:sldId id="281" r:id="rId7"/>
    <p:sldId id="282" r:id="rId8"/>
    <p:sldId id="285" r:id="rId9"/>
    <p:sldId id="269" r:id="rId10"/>
    <p:sldId id="270" r:id="rId11"/>
    <p:sldId id="306" r:id="rId12"/>
    <p:sldId id="292" r:id="rId13"/>
    <p:sldId id="293" r:id="rId14"/>
    <p:sldId id="294" r:id="rId15"/>
    <p:sldId id="295" r:id="rId16"/>
    <p:sldId id="296" r:id="rId17"/>
    <p:sldId id="297" r:id="rId18"/>
    <p:sldId id="309" r:id="rId19"/>
    <p:sldId id="298" r:id="rId20"/>
    <p:sldId id="307" r:id="rId21"/>
    <p:sldId id="308" r:id="rId22"/>
    <p:sldId id="305" r:id="rId23"/>
    <p:sldId id="286" r:id="rId24"/>
    <p:sldId id="299" r:id="rId25"/>
    <p:sldId id="300" r:id="rId26"/>
    <p:sldId id="301" r:id="rId27"/>
    <p:sldId id="271" r:id="rId28"/>
    <p:sldId id="302" r:id="rId29"/>
    <p:sldId id="287" r:id="rId30"/>
    <p:sldId id="288" r:id="rId31"/>
    <p:sldId id="290" r:id="rId32"/>
    <p:sldId id="303" r:id="rId33"/>
    <p:sldId id="304" r:id="rId34"/>
    <p:sldId id="310" r:id="rId35"/>
    <p:sldId id="312" r:id="rId36"/>
    <p:sldId id="280"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E9EF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3016" autoAdjust="0"/>
    <p:restoredTop sz="59728" autoAdjust="0"/>
  </p:normalViewPr>
  <p:slideViewPr>
    <p:cSldViewPr>
      <p:cViewPr varScale="1">
        <p:scale>
          <a:sx n="59" d="100"/>
          <a:sy n="59" d="100"/>
        </p:scale>
        <p:origin x="-120" y="-120"/>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819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9" Type="http://schemas.openxmlformats.org/officeDocument/2006/relationships/slide" Target="slides/slide3.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7" Type="http://schemas.openxmlformats.org/officeDocument/2006/relationships/slide" Target="slides/slide31.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g"/><Relationship Id="rId5" Type="http://schemas.openxmlformats.org/officeDocument/2006/relationships/image" Target="../media/image23.jpg"/><Relationship Id="rId1" Type="http://schemas.openxmlformats.org/officeDocument/2006/relationships/image" Target="../media/image19.jpeg"/><Relationship Id="rId2" Type="http://schemas.openxmlformats.org/officeDocument/2006/relationships/image" Target="../media/image20.jpg"/></Relationships>
</file>

<file path=ppt/diagrams/_rels/data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1" Type="http://schemas.openxmlformats.org/officeDocument/2006/relationships/image" Target="../media/image39.png"/><Relationship Id="rId2" Type="http://schemas.openxmlformats.org/officeDocument/2006/relationships/image" Target="../media/image4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g"/><Relationship Id="rId5" Type="http://schemas.openxmlformats.org/officeDocument/2006/relationships/image" Target="../media/image23.jpg"/><Relationship Id="rId1" Type="http://schemas.openxmlformats.org/officeDocument/2006/relationships/image" Target="../media/image19.jpeg"/><Relationship Id="rId2" Type="http://schemas.openxmlformats.org/officeDocument/2006/relationships/image" Target="../media/image20.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491A2C-1221-4289-B3F7-EE535A71B491}" type="doc">
      <dgm:prSet loTypeId="urn:microsoft.com/office/officeart/2005/8/layout/hList7" loCatId="list" qsTypeId="urn:microsoft.com/office/officeart/2005/8/quickstyle/simple1" qsCatId="simple" csTypeId="urn:microsoft.com/office/officeart/2005/8/colors/accent1_2" csCatId="accent1" phldr="1"/>
      <dgm:spPr/>
    </dgm:pt>
    <dgm:pt modelId="{52D2E880-10CA-4CAF-8BCD-B5B1DA8FA2D4}">
      <dgm:prSet phldrT="[Text]" custT="1"/>
      <dgm:spPr>
        <a:solidFill>
          <a:srgbClr val="7030A0"/>
        </a:solidFill>
        <a:ln>
          <a:solidFill>
            <a:srgbClr val="7030A0"/>
          </a:solidFill>
        </a:ln>
      </dgm:spPr>
      <dgm:t>
        <a:bodyPr/>
        <a:lstStyle/>
        <a:p>
          <a:endParaRPr lang="en-US" sz="2000" dirty="0"/>
        </a:p>
        <a:p>
          <a:r>
            <a:rPr lang="en-US" sz="2000" dirty="0"/>
            <a:t>Juice</a:t>
          </a:r>
        </a:p>
      </dgm:t>
    </dgm:pt>
    <dgm:pt modelId="{04220520-BC95-48C8-8006-D5C9133C1B20}" type="parTrans" cxnId="{659F847A-2771-40F9-8EB0-917925FB7DA9}">
      <dgm:prSet/>
      <dgm:spPr/>
      <dgm:t>
        <a:bodyPr/>
        <a:lstStyle/>
        <a:p>
          <a:endParaRPr lang="en-US"/>
        </a:p>
      </dgm:t>
    </dgm:pt>
    <dgm:pt modelId="{B13CB184-5B56-4D4B-8991-F567D5028D70}" type="sibTrans" cxnId="{659F847A-2771-40F9-8EB0-917925FB7DA9}">
      <dgm:prSet/>
      <dgm:spPr/>
      <dgm:t>
        <a:bodyPr/>
        <a:lstStyle/>
        <a:p>
          <a:endParaRPr lang="en-US"/>
        </a:p>
      </dgm:t>
    </dgm:pt>
    <dgm:pt modelId="{B15C1198-0211-45C4-9102-7489E7503B5B}">
      <dgm:prSet phldrT="[Text]" custT="1"/>
      <dgm:spPr>
        <a:noFill/>
      </dgm:spPr>
      <dgm:t>
        <a:bodyPr/>
        <a:lstStyle/>
        <a:p>
          <a:endParaRPr lang="en-US" sz="2000" dirty="0"/>
        </a:p>
        <a:p>
          <a:r>
            <a:rPr lang="en-US" sz="2000" dirty="0"/>
            <a:t>Seafood</a:t>
          </a:r>
          <a:endParaRPr lang="de-DE" altLang="en-US" sz="2000" b="1" dirty="0">
            <a:effectLst>
              <a:outerShdw blurRad="38100" dist="38100" dir="2700000" algn="tl">
                <a:srgbClr val="000000">
                  <a:alpha val="43137"/>
                </a:srgbClr>
              </a:outerShdw>
            </a:effectLst>
            <a:latin typeface="Calibri" charset="0"/>
          </a:endParaRPr>
        </a:p>
      </dgm:t>
    </dgm:pt>
    <dgm:pt modelId="{4A36B632-FB95-4ED3-B4BF-4C1E9E7F7C41}" type="parTrans" cxnId="{86C8C854-1F20-4152-9238-8A9EDF39EE2A}">
      <dgm:prSet/>
      <dgm:spPr/>
      <dgm:t>
        <a:bodyPr/>
        <a:lstStyle/>
        <a:p>
          <a:endParaRPr lang="en-US"/>
        </a:p>
      </dgm:t>
    </dgm:pt>
    <dgm:pt modelId="{E73D6C5A-9C9E-4C70-8F79-5463FAF3D357}" type="sibTrans" cxnId="{86C8C854-1F20-4152-9238-8A9EDF39EE2A}">
      <dgm:prSet/>
      <dgm:spPr/>
      <dgm:t>
        <a:bodyPr/>
        <a:lstStyle/>
        <a:p>
          <a:endParaRPr lang="en-US"/>
        </a:p>
      </dgm:t>
    </dgm:pt>
    <dgm:pt modelId="{EC9C3055-44A1-442A-A047-F85CE8146F7A}">
      <dgm:prSet phldrT="[Text]" custT="1"/>
      <dgm:spPr>
        <a:solidFill>
          <a:srgbClr val="FF6699"/>
        </a:solidFill>
      </dgm:spPr>
      <dgm:t>
        <a:bodyPr/>
        <a:lstStyle/>
        <a:p>
          <a:endParaRPr lang="en-US" sz="2000" dirty="0"/>
        </a:p>
        <a:p>
          <a:r>
            <a:rPr lang="en-US" sz="2000" dirty="0"/>
            <a:t>Meat &amp; Poultry</a:t>
          </a:r>
        </a:p>
      </dgm:t>
    </dgm:pt>
    <dgm:pt modelId="{11C32893-1FB9-4645-B254-748EF4C47F6C}" type="parTrans" cxnId="{1163EAE9-9265-43EC-BB77-2D2E0055AD2C}">
      <dgm:prSet/>
      <dgm:spPr/>
      <dgm:t>
        <a:bodyPr/>
        <a:lstStyle/>
        <a:p>
          <a:endParaRPr lang="en-US"/>
        </a:p>
      </dgm:t>
    </dgm:pt>
    <dgm:pt modelId="{CFFD7FD8-2A4A-4FFF-885F-38CE17D6D537}" type="sibTrans" cxnId="{1163EAE9-9265-43EC-BB77-2D2E0055AD2C}">
      <dgm:prSet/>
      <dgm:spPr/>
      <dgm:t>
        <a:bodyPr/>
        <a:lstStyle/>
        <a:p>
          <a:endParaRPr lang="en-US"/>
        </a:p>
      </dgm:t>
    </dgm:pt>
    <dgm:pt modelId="{E92CAA9F-AD72-4F3D-8383-10826DC02759}">
      <dgm:prSet custT="1"/>
      <dgm:spPr>
        <a:solidFill>
          <a:srgbClr val="00B050"/>
        </a:solidFill>
        <a:ln>
          <a:solidFill>
            <a:srgbClr val="92D050"/>
          </a:solidFill>
        </a:ln>
      </dgm:spPr>
      <dgm:t>
        <a:bodyPr/>
        <a:lstStyle/>
        <a:p>
          <a:endParaRPr lang="en-US" sz="2000" dirty="0"/>
        </a:p>
        <a:p>
          <a:r>
            <a:rPr lang="en-US" sz="2000" dirty="0"/>
            <a:t>Low-Acid </a:t>
          </a:r>
        </a:p>
        <a:p>
          <a:r>
            <a:rPr lang="en-US" sz="1700" dirty="0"/>
            <a:t> </a:t>
          </a:r>
        </a:p>
      </dgm:t>
    </dgm:pt>
    <dgm:pt modelId="{2F7FFDDA-10FC-467F-9DCD-8ADA2FBC6CC1}" type="parTrans" cxnId="{177FDBC7-C467-4A73-BE21-859D520719C7}">
      <dgm:prSet/>
      <dgm:spPr/>
      <dgm:t>
        <a:bodyPr/>
        <a:lstStyle/>
        <a:p>
          <a:endParaRPr lang="en-US"/>
        </a:p>
      </dgm:t>
    </dgm:pt>
    <dgm:pt modelId="{1A34330A-42FF-401C-AFDF-FF9C93E4E297}" type="sibTrans" cxnId="{177FDBC7-C467-4A73-BE21-859D520719C7}">
      <dgm:prSet/>
      <dgm:spPr/>
      <dgm:t>
        <a:bodyPr/>
        <a:lstStyle/>
        <a:p>
          <a:endParaRPr lang="en-US"/>
        </a:p>
      </dgm:t>
    </dgm:pt>
    <dgm:pt modelId="{03F02C3C-2A6A-45CB-BD4F-4479F6B6246F}">
      <dgm:prSet custT="1"/>
      <dgm:spPr>
        <a:solidFill>
          <a:srgbClr val="CC0000"/>
        </a:solidFill>
      </dgm:spPr>
      <dgm:t>
        <a:bodyPr/>
        <a:lstStyle/>
        <a:p>
          <a:endParaRPr lang="en-US" sz="2000" dirty="0"/>
        </a:p>
        <a:p>
          <a:r>
            <a:rPr lang="en-US" sz="2000" dirty="0">
              <a:latin typeface="Arial" panose="020B0604020202020204" pitchFamily="34" charset="0"/>
              <a:cs typeface="Arial" panose="020B0604020202020204" pitchFamily="34" charset="0"/>
            </a:rPr>
            <a:t>Preventive Controls </a:t>
          </a:r>
        </a:p>
        <a:p>
          <a:endParaRPr lang="en-US" sz="1700" dirty="0"/>
        </a:p>
      </dgm:t>
    </dgm:pt>
    <dgm:pt modelId="{F9C20AF1-83AB-4177-9B51-A848DB645D81}" type="parTrans" cxnId="{5844C60E-7672-41F5-9F1E-1A633F0B85D9}">
      <dgm:prSet/>
      <dgm:spPr/>
      <dgm:t>
        <a:bodyPr/>
        <a:lstStyle/>
        <a:p>
          <a:endParaRPr lang="en-US"/>
        </a:p>
      </dgm:t>
    </dgm:pt>
    <dgm:pt modelId="{99D3D175-170D-46C5-BD11-024B7F16761E}" type="sibTrans" cxnId="{5844C60E-7672-41F5-9F1E-1A633F0B85D9}">
      <dgm:prSet/>
      <dgm:spPr/>
      <dgm:t>
        <a:bodyPr/>
        <a:lstStyle/>
        <a:p>
          <a:endParaRPr lang="en-US"/>
        </a:p>
      </dgm:t>
    </dgm:pt>
    <dgm:pt modelId="{7F66DD88-4340-41FB-8F84-53B697FC7A89}" type="pres">
      <dgm:prSet presAssocID="{B9491A2C-1221-4289-B3F7-EE535A71B491}" presName="Name0" presStyleCnt="0">
        <dgm:presLayoutVars>
          <dgm:dir/>
          <dgm:resizeHandles val="exact"/>
        </dgm:presLayoutVars>
      </dgm:prSet>
      <dgm:spPr/>
    </dgm:pt>
    <dgm:pt modelId="{9270E782-2F11-4D85-85F4-8E680215B793}" type="pres">
      <dgm:prSet presAssocID="{B9491A2C-1221-4289-B3F7-EE535A71B491}" presName="fgShape" presStyleLbl="fgShp" presStyleIdx="0" presStyleCnt="1" custScaleX="104084" custScaleY="173600" custLinFactNeighborX="955" custLinFactNeighborY="-19209"/>
      <dgm:spPr>
        <a:solidFill>
          <a:srgbClr val="FFC000"/>
        </a:solidFill>
      </dgm:spPr>
    </dgm:pt>
    <dgm:pt modelId="{B1D0944B-CDAE-4506-BD30-BDD2DCBA6081}" type="pres">
      <dgm:prSet presAssocID="{B9491A2C-1221-4289-B3F7-EE535A71B491}" presName="linComp" presStyleCnt="0"/>
      <dgm:spPr/>
    </dgm:pt>
    <dgm:pt modelId="{BC85463F-FA0E-495E-86F9-78B87CFE60F4}" type="pres">
      <dgm:prSet presAssocID="{52D2E880-10CA-4CAF-8BCD-B5B1DA8FA2D4}" presName="compNode" presStyleCnt="0"/>
      <dgm:spPr/>
    </dgm:pt>
    <dgm:pt modelId="{AA5CB9CC-A14C-4615-8115-3E96E4FBBBAA}" type="pres">
      <dgm:prSet presAssocID="{52D2E880-10CA-4CAF-8BCD-B5B1DA8FA2D4}" presName="bkgdShape" presStyleLbl="node1" presStyleIdx="0" presStyleCnt="5" custLinFactNeighborX="-1620" custLinFactNeighborY="-11186"/>
      <dgm:spPr/>
      <dgm:t>
        <a:bodyPr/>
        <a:lstStyle/>
        <a:p>
          <a:endParaRPr lang="en-US"/>
        </a:p>
      </dgm:t>
    </dgm:pt>
    <dgm:pt modelId="{BC006E7E-07A4-4943-8409-3AD5963D180B}" type="pres">
      <dgm:prSet presAssocID="{52D2E880-10CA-4CAF-8BCD-B5B1DA8FA2D4}" presName="nodeTx" presStyleLbl="node1" presStyleIdx="0" presStyleCnt="5">
        <dgm:presLayoutVars>
          <dgm:bulletEnabled val="1"/>
        </dgm:presLayoutVars>
      </dgm:prSet>
      <dgm:spPr/>
      <dgm:t>
        <a:bodyPr/>
        <a:lstStyle/>
        <a:p>
          <a:endParaRPr lang="en-US"/>
        </a:p>
      </dgm:t>
    </dgm:pt>
    <dgm:pt modelId="{9EDFA2B1-E097-466C-AF9B-2C2D854361F2}" type="pres">
      <dgm:prSet presAssocID="{52D2E880-10CA-4CAF-8BCD-B5B1DA8FA2D4}" presName="invisiNode" presStyleLbl="node1" presStyleIdx="0" presStyleCnt="5"/>
      <dgm:spPr/>
    </dgm:pt>
    <dgm:pt modelId="{E1014FFF-1968-43F2-815E-8D71022094C6}" type="pres">
      <dgm:prSet presAssocID="{52D2E880-10CA-4CAF-8BCD-B5B1DA8FA2D4}" presName="imagNode" presStyleLbl="fgImgPlac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0000" r="-30000"/>
          </a:stretch>
        </a:blipFill>
      </dgm:spPr>
    </dgm:pt>
    <dgm:pt modelId="{730D378A-2CD1-4B81-A5AB-F237A141878F}" type="pres">
      <dgm:prSet presAssocID="{B13CB184-5B56-4D4B-8991-F567D5028D70}" presName="sibTrans" presStyleLbl="sibTrans2D1" presStyleIdx="0" presStyleCnt="0"/>
      <dgm:spPr/>
      <dgm:t>
        <a:bodyPr/>
        <a:lstStyle/>
        <a:p>
          <a:endParaRPr lang="en-US"/>
        </a:p>
      </dgm:t>
    </dgm:pt>
    <dgm:pt modelId="{2113C266-8412-40C7-BB6F-99E4CE914070}" type="pres">
      <dgm:prSet presAssocID="{B15C1198-0211-45C4-9102-7489E7503B5B}" presName="compNode" presStyleCnt="0"/>
      <dgm:spPr/>
    </dgm:pt>
    <dgm:pt modelId="{8992926F-CC91-4664-8F99-5582EAB83944}" type="pres">
      <dgm:prSet presAssocID="{B15C1198-0211-45C4-9102-7489E7503B5B}" presName="bkgdShape" presStyleLbl="node1" presStyleIdx="1" presStyleCnt="5"/>
      <dgm:spPr/>
      <dgm:t>
        <a:bodyPr/>
        <a:lstStyle/>
        <a:p>
          <a:endParaRPr lang="en-US"/>
        </a:p>
      </dgm:t>
    </dgm:pt>
    <dgm:pt modelId="{02C7B5B2-93C5-4205-B506-16FE07963A9F}" type="pres">
      <dgm:prSet presAssocID="{B15C1198-0211-45C4-9102-7489E7503B5B}" presName="nodeTx" presStyleLbl="node1" presStyleIdx="1" presStyleCnt="5">
        <dgm:presLayoutVars>
          <dgm:bulletEnabled val="1"/>
        </dgm:presLayoutVars>
      </dgm:prSet>
      <dgm:spPr/>
      <dgm:t>
        <a:bodyPr/>
        <a:lstStyle/>
        <a:p>
          <a:endParaRPr lang="en-US"/>
        </a:p>
      </dgm:t>
    </dgm:pt>
    <dgm:pt modelId="{486716AC-EFA4-45EF-B77F-B098D73A10B8}" type="pres">
      <dgm:prSet presAssocID="{B15C1198-0211-45C4-9102-7489E7503B5B}" presName="invisiNode" presStyleLbl="node1" presStyleIdx="1" presStyleCnt="5"/>
      <dgm:spPr/>
    </dgm:pt>
    <dgm:pt modelId="{F64949D7-B407-4A4D-AF54-6ABE73DC89BA}" type="pres">
      <dgm:prSet presAssocID="{B15C1198-0211-45C4-9102-7489E7503B5B}" presName="imagNod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dgm:spPr>
    </dgm:pt>
    <dgm:pt modelId="{5E2F272E-D844-4751-BF79-48465C4A24D6}" type="pres">
      <dgm:prSet presAssocID="{E73D6C5A-9C9E-4C70-8F79-5463FAF3D357}" presName="sibTrans" presStyleLbl="sibTrans2D1" presStyleIdx="0" presStyleCnt="0"/>
      <dgm:spPr/>
      <dgm:t>
        <a:bodyPr/>
        <a:lstStyle/>
        <a:p>
          <a:endParaRPr lang="en-US"/>
        </a:p>
      </dgm:t>
    </dgm:pt>
    <dgm:pt modelId="{970B098E-5A35-408B-8AFC-0B51A722E11C}" type="pres">
      <dgm:prSet presAssocID="{EC9C3055-44A1-442A-A047-F85CE8146F7A}" presName="compNode" presStyleCnt="0"/>
      <dgm:spPr/>
    </dgm:pt>
    <dgm:pt modelId="{F7963F65-A78C-41EC-9EE0-1C7041FEF3D6}" type="pres">
      <dgm:prSet presAssocID="{EC9C3055-44A1-442A-A047-F85CE8146F7A}" presName="bkgdShape" presStyleLbl="node1" presStyleIdx="2" presStyleCnt="5"/>
      <dgm:spPr/>
      <dgm:t>
        <a:bodyPr/>
        <a:lstStyle/>
        <a:p>
          <a:endParaRPr lang="en-US"/>
        </a:p>
      </dgm:t>
    </dgm:pt>
    <dgm:pt modelId="{F0F1B63F-01AE-4691-9D80-1D4D9F68EC07}" type="pres">
      <dgm:prSet presAssocID="{EC9C3055-44A1-442A-A047-F85CE8146F7A}" presName="nodeTx" presStyleLbl="node1" presStyleIdx="2" presStyleCnt="5">
        <dgm:presLayoutVars>
          <dgm:bulletEnabled val="1"/>
        </dgm:presLayoutVars>
      </dgm:prSet>
      <dgm:spPr/>
      <dgm:t>
        <a:bodyPr/>
        <a:lstStyle/>
        <a:p>
          <a:endParaRPr lang="en-US"/>
        </a:p>
      </dgm:t>
    </dgm:pt>
    <dgm:pt modelId="{74CDA405-60A8-4A1F-8C6C-1AD834DD3602}" type="pres">
      <dgm:prSet presAssocID="{EC9C3055-44A1-442A-A047-F85CE8146F7A}" presName="invisiNode" presStyleLbl="node1" presStyleIdx="2" presStyleCnt="5"/>
      <dgm:spPr/>
    </dgm:pt>
    <dgm:pt modelId="{62BB33E1-6D31-4A3C-A7B1-891A740AA197}" type="pres">
      <dgm:prSet presAssocID="{EC9C3055-44A1-442A-A047-F85CE8146F7A}" presName="imagNode" presStyleLbl="fgImgPlac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7000" r="-27000"/>
          </a:stretch>
        </a:blipFill>
      </dgm:spPr>
    </dgm:pt>
    <dgm:pt modelId="{6C58B823-C361-4718-B080-1CFC2B0A4D89}" type="pres">
      <dgm:prSet presAssocID="{CFFD7FD8-2A4A-4FFF-885F-38CE17D6D537}" presName="sibTrans" presStyleLbl="sibTrans2D1" presStyleIdx="0" presStyleCnt="0"/>
      <dgm:spPr/>
      <dgm:t>
        <a:bodyPr/>
        <a:lstStyle/>
        <a:p>
          <a:endParaRPr lang="en-US"/>
        </a:p>
      </dgm:t>
    </dgm:pt>
    <dgm:pt modelId="{B6EE4CA1-C629-44FF-853C-4B90661249E2}" type="pres">
      <dgm:prSet presAssocID="{E92CAA9F-AD72-4F3D-8383-10826DC02759}" presName="compNode" presStyleCnt="0"/>
      <dgm:spPr/>
    </dgm:pt>
    <dgm:pt modelId="{A24B35F2-2291-4F06-9CBF-85B9B1F1020F}" type="pres">
      <dgm:prSet presAssocID="{E92CAA9F-AD72-4F3D-8383-10826DC02759}" presName="bkgdShape" presStyleLbl="node1" presStyleIdx="3" presStyleCnt="5" custLinFactNeighborX="-540" custLinFactNeighborY="6780"/>
      <dgm:spPr/>
      <dgm:t>
        <a:bodyPr/>
        <a:lstStyle/>
        <a:p>
          <a:endParaRPr lang="en-US"/>
        </a:p>
      </dgm:t>
    </dgm:pt>
    <dgm:pt modelId="{A533A1D9-8C2A-4BA2-A3E8-358507315CEA}" type="pres">
      <dgm:prSet presAssocID="{E92CAA9F-AD72-4F3D-8383-10826DC02759}" presName="nodeTx" presStyleLbl="node1" presStyleIdx="3" presStyleCnt="5">
        <dgm:presLayoutVars>
          <dgm:bulletEnabled val="1"/>
        </dgm:presLayoutVars>
      </dgm:prSet>
      <dgm:spPr/>
      <dgm:t>
        <a:bodyPr/>
        <a:lstStyle/>
        <a:p>
          <a:endParaRPr lang="en-US"/>
        </a:p>
      </dgm:t>
    </dgm:pt>
    <dgm:pt modelId="{30C9C5BC-1784-43E3-9418-AE1F800F7187}" type="pres">
      <dgm:prSet presAssocID="{E92CAA9F-AD72-4F3D-8383-10826DC02759}" presName="invisiNode" presStyleLbl="node1" presStyleIdx="3" presStyleCnt="5"/>
      <dgm:spPr/>
    </dgm:pt>
    <dgm:pt modelId="{4CD75BFD-2856-4763-81A7-2D101D0FE77A}" type="pres">
      <dgm:prSet presAssocID="{E92CAA9F-AD72-4F3D-8383-10826DC02759}" presName="imagNode"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dgm:spPr>
    </dgm:pt>
    <dgm:pt modelId="{C6F7081D-355D-431C-9B5C-818FAF405389}" type="pres">
      <dgm:prSet presAssocID="{1A34330A-42FF-401C-AFDF-FF9C93E4E297}" presName="sibTrans" presStyleLbl="sibTrans2D1" presStyleIdx="0" presStyleCnt="0"/>
      <dgm:spPr/>
      <dgm:t>
        <a:bodyPr/>
        <a:lstStyle/>
        <a:p>
          <a:endParaRPr lang="en-US"/>
        </a:p>
      </dgm:t>
    </dgm:pt>
    <dgm:pt modelId="{E280857E-BAFF-4711-8B2C-6DE32F4E9217}" type="pres">
      <dgm:prSet presAssocID="{03F02C3C-2A6A-45CB-BD4F-4479F6B6246F}" presName="compNode" presStyleCnt="0"/>
      <dgm:spPr/>
    </dgm:pt>
    <dgm:pt modelId="{41091AA7-9DD2-49FA-BE7A-D0C87BFBB503}" type="pres">
      <dgm:prSet presAssocID="{03F02C3C-2A6A-45CB-BD4F-4479F6B6246F}" presName="bkgdShape" presStyleLbl="node1" presStyleIdx="4" presStyleCnt="5" custScaleX="108257"/>
      <dgm:spPr/>
      <dgm:t>
        <a:bodyPr/>
        <a:lstStyle/>
        <a:p>
          <a:endParaRPr lang="en-US"/>
        </a:p>
      </dgm:t>
    </dgm:pt>
    <dgm:pt modelId="{A58329FA-803D-4C46-B2C0-83774D5141FD}" type="pres">
      <dgm:prSet presAssocID="{03F02C3C-2A6A-45CB-BD4F-4479F6B6246F}" presName="nodeTx" presStyleLbl="node1" presStyleIdx="4" presStyleCnt="5">
        <dgm:presLayoutVars>
          <dgm:bulletEnabled val="1"/>
        </dgm:presLayoutVars>
      </dgm:prSet>
      <dgm:spPr/>
      <dgm:t>
        <a:bodyPr/>
        <a:lstStyle/>
        <a:p>
          <a:endParaRPr lang="en-US"/>
        </a:p>
      </dgm:t>
    </dgm:pt>
    <dgm:pt modelId="{9DCC3280-2E3D-4E4A-AA56-4FAED8935482}" type="pres">
      <dgm:prSet presAssocID="{03F02C3C-2A6A-45CB-BD4F-4479F6B6246F}" presName="invisiNode" presStyleLbl="node1" presStyleIdx="4" presStyleCnt="5"/>
      <dgm:spPr/>
    </dgm:pt>
    <dgm:pt modelId="{564B339D-218E-4826-BF2E-538BC99FCBEB}" type="pres">
      <dgm:prSet presAssocID="{03F02C3C-2A6A-45CB-BD4F-4479F6B6246F}" presName="imagNode" presStyleLbl="fgImgPlace1" presStyleIdx="4" presStyleCnt="5" custLinFactNeighborX="1149" custLinFactNeighborY="-2036"/>
      <dgm:spPr>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1748" t="-14133" r="-80969" b="10300"/>
          </a:stretch>
        </a:blipFill>
      </dgm:spPr>
    </dgm:pt>
  </dgm:ptLst>
  <dgm:cxnLst>
    <dgm:cxn modelId="{1163EAE9-9265-43EC-BB77-2D2E0055AD2C}" srcId="{B9491A2C-1221-4289-B3F7-EE535A71B491}" destId="{EC9C3055-44A1-442A-A047-F85CE8146F7A}" srcOrd="2" destOrd="0" parTransId="{11C32893-1FB9-4645-B254-748EF4C47F6C}" sibTransId="{CFFD7FD8-2A4A-4FFF-885F-38CE17D6D537}"/>
    <dgm:cxn modelId="{20AB4F8B-BF4E-4945-BBC9-A40F3D6C266E}" type="presOf" srcId="{CFFD7FD8-2A4A-4FFF-885F-38CE17D6D537}" destId="{6C58B823-C361-4718-B080-1CFC2B0A4D89}" srcOrd="0" destOrd="0" presId="urn:microsoft.com/office/officeart/2005/8/layout/hList7"/>
    <dgm:cxn modelId="{1DE8E282-0886-406A-A979-DBB25FDB6228}" type="presOf" srcId="{E92CAA9F-AD72-4F3D-8383-10826DC02759}" destId="{A533A1D9-8C2A-4BA2-A3E8-358507315CEA}" srcOrd="1" destOrd="0" presId="urn:microsoft.com/office/officeart/2005/8/layout/hList7"/>
    <dgm:cxn modelId="{840139C7-A7B2-4C73-A8B7-3D680D2E2477}" type="presOf" srcId="{1A34330A-42FF-401C-AFDF-FF9C93E4E297}" destId="{C6F7081D-355D-431C-9B5C-818FAF405389}" srcOrd="0" destOrd="0" presId="urn:microsoft.com/office/officeart/2005/8/layout/hList7"/>
    <dgm:cxn modelId="{86C8C854-1F20-4152-9238-8A9EDF39EE2A}" srcId="{B9491A2C-1221-4289-B3F7-EE535A71B491}" destId="{B15C1198-0211-45C4-9102-7489E7503B5B}" srcOrd="1" destOrd="0" parTransId="{4A36B632-FB95-4ED3-B4BF-4C1E9E7F7C41}" sibTransId="{E73D6C5A-9C9E-4C70-8F79-5463FAF3D357}"/>
    <dgm:cxn modelId="{AD55A5AB-7070-40B5-970D-2FB6D13F1719}" type="presOf" srcId="{EC9C3055-44A1-442A-A047-F85CE8146F7A}" destId="{F0F1B63F-01AE-4691-9D80-1D4D9F68EC07}" srcOrd="1" destOrd="0" presId="urn:microsoft.com/office/officeart/2005/8/layout/hList7"/>
    <dgm:cxn modelId="{31425B68-4851-4810-9188-C0A8299956CA}" type="presOf" srcId="{B9491A2C-1221-4289-B3F7-EE535A71B491}" destId="{7F66DD88-4340-41FB-8F84-53B697FC7A89}" srcOrd="0" destOrd="0" presId="urn:microsoft.com/office/officeart/2005/8/layout/hList7"/>
    <dgm:cxn modelId="{A8081979-8381-49E7-9DF1-4C5554B27ACC}" type="presOf" srcId="{E73D6C5A-9C9E-4C70-8F79-5463FAF3D357}" destId="{5E2F272E-D844-4751-BF79-48465C4A24D6}" srcOrd="0" destOrd="0" presId="urn:microsoft.com/office/officeart/2005/8/layout/hList7"/>
    <dgm:cxn modelId="{177FDBC7-C467-4A73-BE21-859D520719C7}" srcId="{B9491A2C-1221-4289-B3F7-EE535A71B491}" destId="{E92CAA9F-AD72-4F3D-8383-10826DC02759}" srcOrd="3" destOrd="0" parTransId="{2F7FFDDA-10FC-467F-9DCD-8ADA2FBC6CC1}" sibTransId="{1A34330A-42FF-401C-AFDF-FF9C93E4E297}"/>
    <dgm:cxn modelId="{43B46316-4EE7-4558-94EB-89FBFC8BACE3}" type="presOf" srcId="{03F02C3C-2A6A-45CB-BD4F-4479F6B6246F}" destId="{A58329FA-803D-4C46-B2C0-83774D5141FD}" srcOrd="1" destOrd="0" presId="urn:microsoft.com/office/officeart/2005/8/layout/hList7"/>
    <dgm:cxn modelId="{E1D6809F-E9BC-4BFD-B120-15DC3278771D}" type="presOf" srcId="{52D2E880-10CA-4CAF-8BCD-B5B1DA8FA2D4}" destId="{AA5CB9CC-A14C-4615-8115-3E96E4FBBBAA}" srcOrd="0" destOrd="0" presId="urn:microsoft.com/office/officeart/2005/8/layout/hList7"/>
    <dgm:cxn modelId="{D9AABBD4-2DC3-46E9-8464-10435BF0BA2F}" type="presOf" srcId="{E92CAA9F-AD72-4F3D-8383-10826DC02759}" destId="{A24B35F2-2291-4F06-9CBF-85B9B1F1020F}" srcOrd="0" destOrd="0" presId="urn:microsoft.com/office/officeart/2005/8/layout/hList7"/>
    <dgm:cxn modelId="{CA0D80BA-2EF4-4A8C-85B2-3426186C3FF5}" type="presOf" srcId="{52D2E880-10CA-4CAF-8BCD-B5B1DA8FA2D4}" destId="{BC006E7E-07A4-4943-8409-3AD5963D180B}" srcOrd="1" destOrd="0" presId="urn:microsoft.com/office/officeart/2005/8/layout/hList7"/>
    <dgm:cxn modelId="{66B70B8E-D899-4ABE-A8DD-531A7229D1EE}" type="presOf" srcId="{EC9C3055-44A1-442A-A047-F85CE8146F7A}" destId="{F7963F65-A78C-41EC-9EE0-1C7041FEF3D6}" srcOrd="0" destOrd="0" presId="urn:microsoft.com/office/officeart/2005/8/layout/hList7"/>
    <dgm:cxn modelId="{68006102-D313-4040-9541-8E1A8647D5F6}" type="presOf" srcId="{03F02C3C-2A6A-45CB-BD4F-4479F6B6246F}" destId="{41091AA7-9DD2-49FA-BE7A-D0C87BFBB503}" srcOrd="0" destOrd="0" presId="urn:microsoft.com/office/officeart/2005/8/layout/hList7"/>
    <dgm:cxn modelId="{5844C60E-7672-41F5-9F1E-1A633F0B85D9}" srcId="{B9491A2C-1221-4289-B3F7-EE535A71B491}" destId="{03F02C3C-2A6A-45CB-BD4F-4479F6B6246F}" srcOrd="4" destOrd="0" parTransId="{F9C20AF1-83AB-4177-9B51-A848DB645D81}" sibTransId="{99D3D175-170D-46C5-BD11-024B7F16761E}"/>
    <dgm:cxn modelId="{5A3452B2-4DE1-4419-96BE-0AB6A15FE0B1}" type="presOf" srcId="{B13CB184-5B56-4D4B-8991-F567D5028D70}" destId="{730D378A-2CD1-4B81-A5AB-F237A141878F}" srcOrd="0" destOrd="0" presId="urn:microsoft.com/office/officeart/2005/8/layout/hList7"/>
    <dgm:cxn modelId="{659F847A-2771-40F9-8EB0-917925FB7DA9}" srcId="{B9491A2C-1221-4289-B3F7-EE535A71B491}" destId="{52D2E880-10CA-4CAF-8BCD-B5B1DA8FA2D4}" srcOrd="0" destOrd="0" parTransId="{04220520-BC95-48C8-8006-D5C9133C1B20}" sibTransId="{B13CB184-5B56-4D4B-8991-F567D5028D70}"/>
    <dgm:cxn modelId="{3B2F5CD6-91F9-469E-B258-5FDE63616FDA}" type="presOf" srcId="{B15C1198-0211-45C4-9102-7489E7503B5B}" destId="{8992926F-CC91-4664-8F99-5582EAB83944}" srcOrd="0" destOrd="0" presId="urn:microsoft.com/office/officeart/2005/8/layout/hList7"/>
    <dgm:cxn modelId="{8732FEC2-50A5-4E7D-96D2-29FA16ED6997}" type="presOf" srcId="{B15C1198-0211-45C4-9102-7489E7503B5B}" destId="{02C7B5B2-93C5-4205-B506-16FE07963A9F}" srcOrd="1" destOrd="0" presId="urn:microsoft.com/office/officeart/2005/8/layout/hList7"/>
    <dgm:cxn modelId="{A907A1A2-00F9-481C-A7D9-DD943F7D435C}" type="presParOf" srcId="{7F66DD88-4340-41FB-8F84-53B697FC7A89}" destId="{9270E782-2F11-4D85-85F4-8E680215B793}" srcOrd="0" destOrd="0" presId="urn:microsoft.com/office/officeart/2005/8/layout/hList7"/>
    <dgm:cxn modelId="{24B0BDA7-5038-4D47-BA22-1D6298764FF0}" type="presParOf" srcId="{7F66DD88-4340-41FB-8F84-53B697FC7A89}" destId="{B1D0944B-CDAE-4506-BD30-BDD2DCBA6081}" srcOrd="1" destOrd="0" presId="urn:microsoft.com/office/officeart/2005/8/layout/hList7"/>
    <dgm:cxn modelId="{54681EDA-B6EF-4942-954C-265A2C746C3F}" type="presParOf" srcId="{B1D0944B-CDAE-4506-BD30-BDD2DCBA6081}" destId="{BC85463F-FA0E-495E-86F9-78B87CFE60F4}" srcOrd="0" destOrd="0" presId="urn:microsoft.com/office/officeart/2005/8/layout/hList7"/>
    <dgm:cxn modelId="{8A2E9597-B0AD-4D71-B76B-93B91BEDCBC4}" type="presParOf" srcId="{BC85463F-FA0E-495E-86F9-78B87CFE60F4}" destId="{AA5CB9CC-A14C-4615-8115-3E96E4FBBBAA}" srcOrd="0" destOrd="0" presId="urn:microsoft.com/office/officeart/2005/8/layout/hList7"/>
    <dgm:cxn modelId="{79F33152-5E4D-4C5D-B439-A28375C7A6D0}" type="presParOf" srcId="{BC85463F-FA0E-495E-86F9-78B87CFE60F4}" destId="{BC006E7E-07A4-4943-8409-3AD5963D180B}" srcOrd="1" destOrd="0" presId="urn:microsoft.com/office/officeart/2005/8/layout/hList7"/>
    <dgm:cxn modelId="{DD5228CB-8E10-4949-B001-DAF5D399C3BF}" type="presParOf" srcId="{BC85463F-FA0E-495E-86F9-78B87CFE60F4}" destId="{9EDFA2B1-E097-466C-AF9B-2C2D854361F2}" srcOrd="2" destOrd="0" presId="urn:microsoft.com/office/officeart/2005/8/layout/hList7"/>
    <dgm:cxn modelId="{260CDC6F-5734-47D4-8847-4902CC98A82A}" type="presParOf" srcId="{BC85463F-FA0E-495E-86F9-78B87CFE60F4}" destId="{E1014FFF-1968-43F2-815E-8D71022094C6}" srcOrd="3" destOrd="0" presId="urn:microsoft.com/office/officeart/2005/8/layout/hList7"/>
    <dgm:cxn modelId="{D965AB65-6F75-481C-B479-73268BD0CABA}" type="presParOf" srcId="{B1D0944B-CDAE-4506-BD30-BDD2DCBA6081}" destId="{730D378A-2CD1-4B81-A5AB-F237A141878F}" srcOrd="1" destOrd="0" presId="urn:microsoft.com/office/officeart/2005/8/layout/hList7"/>
    <dgm:cxn modelId="{B54D703C-5E30-49A9-8F15-B7C007A400B4}" type="presParOf" srcId="{B1D0944B-CDAE-4506-BD30-BDD2DCBA6081}" destId="{2113C266-8412-40C7-BB6F-99E4CE914070}" srcOrd="2" destOrd="0" presId="urn:microsoft.com/office/officeart/2005/8/layout/hList7"/>
    <dgm:cxn modelId="{9E802E8D-FC8D-44B0-8E09-C5D435665E8D}" type="presParOf" srcId="{2113C266-8412-40C7-BB6F-99E4CE914070}" destId="{8992926F-CC91-4664-8F99-5582EAB83944}" srcOrd="0" destOrd="0" presId="urn:microsoft.com/office/officeart/2005/8/layout/hList7"/>
    <dgm:cxn modelId="{4EA75883-65FC-4456-8D62-CEC608142C7A}" type="presParOf" srcId="{2113C266-8412-40C7-BB6F-99E4CE914070}" destId="{02C7B5B2-93C5-4205-B506-16FE07963A9F}" srcOrd="1" destOrd="0" presId="urn:microsoft.com/office/officeart/2005/8/layout/hList7"/>
    <dgm:cxn modelId="{F17F2E3F-00ED-4B96-B9D6-A3CA20D27D93}" type="presParOf" srcId="{2113C266-8412-40C7-BB6F-99E4CE914070}" destId="{486716AC-EFA4-45EF-B77F-B098D73A10B8}" srcOrd="2" destOrd="0" presId="urn:microsoft.com/office/officeart/2005/8/layout/hList7"/>
    <dgm:cxn modelId="{4B242C60-64D3-48DF-B249-8CBF05E1CD54}" type="presParOf" srcId="{2113C266-8412-40C7-BB6F-99E4CE914070}" destId="{F64949D7-B407-4A4D-AF54-6ABE73DC89BA}" srcOrd="3" destOrd="0" presId="urn:microsoft.com/office/officeart/2005/8/layout/hList7"/>
    <dgm:cxn modelId="{C0C5066B-0477-4E8D-B57E-54DF0D814440}" type="presParOf" srcId="{B1D0944B-CDAE-4506-BD30-BDD2DCBA6081}" destId="{5E2F272E-D844-4751-BF79-48465C4A24D6}" srcOrd="3" destOrd="0" presId="urn:microsoft.com/office/officeart/2005/8/layout/hList7"/>
    <dgm:cxn modelId="{22FD6E54-EB7D-4E97-B907-2A9993A0B9DE}" type="presParOf" srcId="{B1D0944B-CDAE-4506-BD30-BDD2DCBA6081}" destId="{970B098E-5A35-408B-8AFC-0B51A722E11C}" srcOrd="4" destOrd="0" presId="urn:microsoft.com/office/officeart/2005/8/layout/hList7"/>
    <dgm:cxn modelId="{A6029A75-BA34-46BB-A9EB-3007713EABBF}" type="presParOf" srcId="{970B098E-5A35-408B-8AFC-0B51A722E11C}" destId="{F7963F65-A78C-41EC-9EE0-1C7041FEF3D6}" srcOrd="0" destOrd="0" presId="urn:microsoft.com/office/officeart/2005/8/layout/hList7"/>
    <dgm:cxn modelId="{3C152510-1712-4750-8E8E-619F5503B341}" type="presParOf" srcId="{970B098E-5A35-408B-8AFC-0B51A722E11C}" destId="{F0F1B63F-01AE-4691-9D80-1D4D9F68EC07}" srcOrd="1" destOrd="0" presId="urn:microsoft.com/office/officeart/2005/8/layout/hList7"/>
    <dgm:cxn modelId="{B0FB3DEC-2ECA-45F7-9C87-CBB5F59EC1C8}" type="presParOf" srcId="{970B098E-5A35-408B-8AFC-0B51A722E11C}" destId="{74CDA405-60A8-4A1F-8C6C-1AD834DD3602}" srcOrd="2" destOrd="0" presId="urn:microsoft.com/office/officeart/2005/8/layout/hList7"/>
    <dgm:cxn modelId="{9A3D243F-544B-4569-B4B3-C14A1D380B55}" type="presParOf" srcId="{970B098E-5A35-408B-8AFC-0B51A722E11C}" destId="{62BB33E1-6D31-4A3C-A7B1-891A740AA197}" srcOrd="3" destOrd="0" presId="urn:microsoft.com/office/officeart/2005/8/layout/hList7"/>
    <dgm:cxn modelId="{1DA98405-93E8-44BB-9B02-55514221FADB}" type="presParOf" srcId="{B1D0944B-CDAE-4506-BD30-BDD2DCBA6081}" destId="{6C58B823-C361-4718-B080-1CFC2B0A4D89}" srcOrd="5" destOrd="0" presId="urn:microsoft.com/office/officeart/2005/8/layout/hList7"/>
    <dgm:cxn modelId="{78DDA40F-14BC-44EC-9925-31C448818F11}" type="presParOf" srcId="{B1D0944B-CDAE-4506-BD30-BDD2DCBA6081}" destId="{B6EE4CA1-C629-44FF-853C-4B90661249E2}" srcOrd="6" destOrd="0" presId="urn:microsoft.com/office/officeart/2005/8/layout/hList7"/>
    <dgm:cxn modelId="{1D1EBCA5-B24D-4225-BF67-B620F8197796}" type="presParOf" srcId="{B6EE4CA1-C629-44FF-853C-4B90661249E2}" destId="{A24B35F2-2291-4F06-9CBF-85B9B1F1020F}" srcOrd="0" destOrd="0" presId="urn:microsoft.com/office/officeart/2005/8/layout/hList7"/>
    <dgm:cxn modelId="{16644CAA-3194-44A8-946A-7BC3E1E4DF64}" type="presParOf" srcId="{B6EE4CA1-C629-44FF-853C-4B90661249E2}" destId="{A533A1D9-8C2A-4BA2-A3E8-358507315CEA}" srcOrd="1" destOrd="0" presId="urn:microsoft.com/office/officeart/2005/8/layout/hList7"/>
    <dgm:cxn modelId="{21E62CA0-415B-4CA2-878E-C3E46874941F}" type="presParOf" srcId="{B6EE4CA1-C629-44FF-853C-4B90661249E2}" destId="{30C9C5BC-1784-43E3-9418-AE1F800F7187}" srcOrd="2" destOrd="0" presId="urn:microsoft.com/office/officeart/2005/8/layout/hList7"/>
    <dgm:cxn modelId="{CF0E8851-3EAA-4212-8C64-F0554413C327}" type="presParOf" srcId="{B6EE4CA1-C629-44FF-853C-4B90661249E2}" destId="{4CD75BFD-2856-4763-81A7-2D101D0FE77A}" srcOrd="3" destOrd="0" presId="urn:microsoft.com/office/officeart/2005/8/layout/hList7"/>
    <dgm:cxn modelId="{5B4FEA13-9F54-4C55-8CD8-E12C31A30278}" type="presParOf" srcId="{B1D0944B-CDAE-4506-BD30-BDD2DCBA6081}" destId="{C6F7081D-355D-431C-9B5C-818FAF405389}" srcOrd="7" destOrd="0" presId="urn:microsoft.com/office/officeart/2005/8/layout/hList7"/>
    <dgm:cxn modelId="{1C4A614E-F39A-499D-9F7A-5960203422CC}" type="presParOf" srcId="{B1D0944B-CDAE-4506-BD30-BDD2DCBA6081}" destId="{E280857E-BAFF-4711-8B2C-6DE32F4E9217}" srcOrd="8" destOrd="0" presId="urn:microsoft.com/office/officeart/2005/8/layout/hList7"/>
    <dgm:cxn modelId="{332A6805-C370-4EFC-B07E-196A932D7A7F}" type="presParOf" srcId="{E280857E-BAFF-4711-8B2C-6DE32F4E9217}" destId="{41091AA7-9DD2-49FA-BE7A-D0C87BFBB503}" srcOrd="0" destOrd="0" presId="urn:microsoft.com/office/officeart/2005/8/layout/hList7"/>
    <dgm:cxn modelId="{E6928D5C-1CA7-4D37-ABAC-BA922AC808E8}" type="presParOf" srcId="{E280857E-BAFF-4711-8B2C-6DE32F4E9217}" destId="{A58329FA-803D-4C46-B2C0-83774D5141FD}" srcOrd="1" destOrd="0" presId="urn:microsoft.com/office/officeart/2005/8/layout/hList7"/>
    <dgm:cxn modelId="{F6733AF6-65CB-4EF3-898E-CD97BE0A72E5}" type="presParOf" srcId="{E280857E-BAFF-4711-8B2C-6DE32F4E9217}" destId="{9DCC3280-2E3D-4E4A-AA56-4FAED8935482}" srcOrd="2" destOrd="0" presId="urn:microsoft.com/office/officeart/2005/8/layout/hList7"/>
    <dgm:cxn modelId="{F68C8771-2B8B-45F3-B70D-9F2E154140FF}" type="presParOf" srcId="{E280857E-BAFF-4711-8B2C-6DE32F4E9217}" destId="{564B339D-218E-4826-BF2E-538BC99FCBEB}" srcOrd="3" destOrd="0" presId="urn:microsoft.com/office/officeart/2005/8/layout/hList7"/>
  </dgm:cxnLst>
  <dgm:bg>
    <a:solidFill>
      <a:srgbClr val="00B0F0"/>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CACC53-3488-4C00-A11E-796FAAC1F049}"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F5C927D5-7220-4D34-A71E-1770BA0A4B0A}">
      <dgm:prSet phldrT="[Text]"/>
      <dgm:spPr/>
      <dgm:t>
        <a:bodyPr/>
        <a:lstStyle/>
        <a:p>
          <a:r>
            <a:rPr lang="en-US" dirty="0"/>
            <a:t>US Space program</a:t>
          </a:r>
        </a:p>
      </dgm:t>
    </dgm:pt>
    <dgm:pt modelId="{8A5680C2-112F-4989-B7A0-AAEDA8413102}" type="parTrans" cxnId="{18A5DDAA-B051-4F2C-8782-C917CEF03F5A}">
      <dgm:prSet/>
      <dgm:spPr/>
      <dgm:t>
        <a:bodyPr/>
        <a:lstStyle/>
        <a:p>
          <a:endParaRPr lang="en-US"/>
        </a:p>
      </dgm:t>
    </dgm:pt>
    <dgm:pt modelId="{C4265CAE-D963-495E-93D9-F048809AFC33}" type="sibTrans" cxnId="{18A5DDAA-B051-4F2C-8782-C917CEF03F5A}">
      <dgm:prSet/>
      <dgm:spPr/>
      <dgm:t>
        <a:bodyPr/>
        <a:lstStyle/>
        <a:p>
          <a:endParaRPr lang="en-US"/>
        </a:p>
      </dgm:t>
    </dgm:pt>
    <dgm:pt modelId="{E01EA943-35CE-4743-B46F-42FE0710E871}">
      <dgm:prSet phldrT="[Text]"/>
      <dgm:spPr/>
      <dgm:t>
        <a:bodyPr/>
        <a:lstStyle/>
        <a:p>
          <a:r>
            <a:rPr lang="en-US" dirty="0"/>
            <a:t>Low-acid canned food </a:t>
          </a:r>
          <a:r>
            <a:rPr lang="en-US" dirty="0" err="1"/>
            <a:t>regs</a:t>
          </a:r>
          <a:endParaRPr lang="en-US" dirty="0"/>
        </a:p>
      </dgm:t>
    </dgm:pt>
    <dgm:pt modelId="{578A8343-020D-4D71-86BA-C2B6E4DBC1DD}" type="parTrans" cxnId="{8D453D1C-CC41-43AF-BDD8-52C5826A6EDB}">
      <dgm:prSet/>
      <dgm:spPr/>
      <dgm:t>
        <a:bodyPr/>
        <a:lstStyle/>
        <a:p>
          <a:endParaRPr lang="en-US"/>
        </a:p>
      </dgm:t>
    </dgm:pt>
    <dgm:pt modelId="{FFB51FC5-6EA0-4A7B-9C52-4E388D92B8A5}" type="sibTrans" cxnId="{8D453D1C-CC41-43AF-BDD8-52C5826A6EDB}">
      <dgm:prSet/>
      <dgm:spPr/>
      <dgm:t>
        <a:bodyPr/>
        <a:lstStyle/>
        <a:p>
          <a:endParaRPr lang="en-US"/>
        </a:p>
      </dgm:t>
    </dgm:pt>
    <dgm:pt modelId="{0F0676E2-EADA-4E08-871F-9395B42D448B}">
      <dgm:prSet phldrT="[Text]"/>
      <dgm:spPr/>
      <dgm:t>
        <a:bodyPr/>
        <a:lstStyle/>
        <a:p>
          <a:r>
            <a:rPr lang="en-US" dirty="0"/>
            <a:t>FDA Seafood HACCP </a:t>
          </a:r>
          <a:r>
            <a:rPr lang="en-US" dirty="0" err="1"/>
            <a:t>regs</a:t>
          </a:r>
          <a:endParaRPr lang="en-US" dirty="0"/>
        </a:p>
      </dgm:t>
    </dgm:pt>
    <dgm:pt modelId="{8792DF3D-F109-4AA8-9FE0-41E3A7705F08}" type="parTrans" cxnId="{0B6BEC0F-C018-4030-819D-BBEDDB45EC60}">
      <dgm:prSet/>
      <dgm:spPr/>
      <dgm:t>
        <a:bodyPr/>
        <a:lstStyle/>
        <a:p>
          <a:endParaRPr lang="en-US"/>
        </a:p>
      </dgm:t>
    </dgm:pt>
    <dgm:pt modelId="{B32400E3-37FF-494A-8F38-F890DE2DB676}" type="sibTrans" cxnId="{0B6BEC0F-C018-4030-819D-BBEDDB45EC60}">
      <dgm:prSet/>
      <dgm:spPr/>
      <dgm:t>
        <a:bodyPr/>
        <a:lstStyle/>
        <a:p>
          <a:endParaRPr lang="en-US"/>
        </a:p>
      </dgm:t>
    </dgm:pt>
    <dgm:pt modelId="{CF505F34-35B3-4EC9-A276-26510A1348C9}">
      <dgm:prSet phldrT="[Text]"/>
      <dgm:spPr/>
      <dgm:t>
        <a:bodyPr/>
        <a:lstStyle/>
        <a:p>
          <a:r>
            <a:rPr lang="en-US" dirty="0"/>
            <a:t>FDA Juice HACCP </a:t>
          </a:r>
          <a:r>
            <a:rPr lang="en-US" dirty="0" err="1"/>
            <a:t>regs</a:t>
          </a:r>
          <a:endParaRPr lang="en-US" dirty="0"/>
        </a:p>
      </dgm:t>
    </dgm:pt>
    <dgm:pt modelId="{0F41C9B8-6285-42AC-8355-D898DC420D76}" type="parTrans" cxnId="{C88C5AD2-DF52-47FF-BA80-3BB10AB287D5}">
      <dgm:prSet/>
      <dgm:spPr/>
      <dgm:t>
        <a:bodyPr/>
        <a:lstStyle/>
        <a:p>
          <a:endParaRPr lang="en-US"/>
        </a:p>
      </dgm:t>
    </dgm:pt>
    <dgm:pt modelId="{B93B11E4-58C0-4502-BB65-22F419E9936B}" type="sibTrans" cxnId="{C88C5AD2-DF52-47FF-BA80-3BB10AB287D5}">
      <dgm:prSet/>
      <dgm:spPr/>
      <dgm:t>
        <a:bodyPr/>
        <a:lstStyle/>
        <a:p>
          <a:endParaRPr lang="en-US"/>
        </a:p>
      </dgm:t>
    </dgm:pt>
    <dgm:pt modelId="{474BED08-579C-4529-B773-90DC7B7D9A58}">
      <dgm:prSet phldrT="[Text]"/>
      <dgm:spPr/>
      <dgm:t>
        <a:bodyPr/>
        <a:lstStyle/>
        <a:p>
          <a:r>
            <a:rPr lang="en-US" dirty="0"/>
            <a:t>USDA HACCP </a:t>
          </a:r>
          <a:r>
            <a:rPr lang="en-US" dirty="0" err="1"/>
            <a:t>regs</a:t>
          </a:r>
          <a:endParaRPr lang="en-US" dirty="0"/>
        </a:p>
      </dgm:t>
    </dgm:pt>
    <dgm:pt modelId="{3C9E6C24-8951-45E3-962C-61433D39BD59}" type="parTrans" cxnId="{A60734D4-2757-426F-83E4-197458C88E19}">
      <dgm:prSet/>
      <dgm:spPr/>
      <dgm:t>
        <a:bodyPr/>
        <a:lstStyle/>
        <a:p>
          <a:endParaRPr lang="en-US"/>
        </a:p>
      </dgm:t>
    </dgm:pt>
    <dgm:pt modelId="{A55A49F1-BB02-460F-999B-1BD5C53CA291}" type="sibTrans" cxnId="{A60734D4-2757-426F-83E4-197458C88E19}">
      <dgm:prSet/>
      <dgm:spPr/>
      <dgm:t>
        <a:bodyPr/>
        <a:lstStyle/>
        <a:p>
          <a:endParaRPr lang="en-US"/>
        </a:p>
      </dgm:t>
    </dgm:pt>
    <dgm:pt modelId="{C0F629B8-344E-4285-9EBB-7427C133CE79}">
      <dgm:prSet phldrT="[Text]"/>
      <dgm:spPr/>
      <dgm:t>
        <a:bodyPr/>
        <a:lstStyle/>
        <a:p>
          <a:r>
            <a:rPr lang="en-US" dirty="0"/>
            <a:t>Codex HACCP Annex</a:t>
          </a:r>
        </a:p>
      </dgm:t>
    </dgm:pt>
    <dgm:pt modelId="{D47DA7FA-6CC3-45F9-B154-3879DBC9973D}" type="parTrans" cxnId="{155DB430-CB92-4896-9100-F27F44FE4C39}">
      <dgm:prSet/>
      <dgm:spPr/>
      <dgm:t>
        <a:bodyPr/>
        <a:lstStyle/>
        <a:p>
          <a:endParaRPr lang="en-US"/>
        </a:p>
      </dgm:t>
    </dgm:pt>
    <dgm:pt modelId="{3287D86A-5B65-4689-A557-2E9EFE0FF843}" type="sibTrans" cxnId="{155DB430-CB92-4896-9100-F27F44FE4C39}">
      <dgm:prSet/>
      <dgm:spPr/>
      <dgm:t>
        <a:bodyPr/>
        <a:lstStyle/>
        <a:p>
          <a:endParaRPr lang="en-US"/>
        </a:p>
      </dgm:t>
    </dgm:pt>
    <dgm:pt modelId="{C00E8D46-DEB6-42A4-A160-67746FEE5EC6}">
      <dgm:prSet phldrT="[Text]"/>
      <dgm:spPr/>
      <dgm:t>
        <a:bodyPr/>
        <a:lstStyle/>
        <a:p>
          <a:r>
            <a:rPr lang="en-US" dirty="0"/>
            <a:t>NCIMS Dairy HACCP</a:t>
          </a:r>
        </a:p>
      </dgm:t>
    </dgm:pt>
    <dgm:pt modelId="{BD6D5560-9710-44E1-B90F-D367C7C7F0A8}" type="parTrans" cxnId="{D3CEB9F1-78F6-45D2-AE86-5F1FAD7FF1F3}">
      <dgm:prSet/>
      <dgm:spPr/>
      <dgm:t>
        <a:bodyPr/>
        <a:lstStyle/>
        <a:p>
          <a:endParaRPr lang="en-US"/>
        </a:p>
      </dgm:t>
    </dgm:pt>
    <dgm:pt modelId="{BC7B7696-03ED-486C-B67B-D8310D326643}" type="sibTrans" cxnId="{D3CEB9F1-78F6-45D2-AE86-5F1FAD7FF1F3}">
      <dgm:prSet/>
      <dgm:spPr/>
      <dgm:t>
        <a:bodyPr/>
        <a:lstStyle/>
        <a:p>
          <a:endParaRPr lang="en-US"/>
        </a:p>
      </dgm:t>
    </dgm:pt>
    <dgm:pt modelId="{B254248D-DF24-41AE-9961-F3FE2500FB8B}" type="pres">
      <dgm:prSet presAssocID="{37CACC53-3488-4C00-A11E-796FAAC1F049}" presName="Name0" presStyleCnt="0">
        <dgm:presLayoutVars>
          <dgm:dir/>
          <dgm:resizeHandles val="exact"/>
        </dgm:presLayoutVars>
      </dgm:prSet>
      <dgm:spPr/>
      <dgm:t>
        <a:bodyPr/>
        <a:lstStyle/>
        <a:p>
          <a:endParaRPr lang="en-US"/>
        </a:p>
      </dgm:t>
    </dgm:pt>
    <dgm:pt modelId="{5EDF277B-F5E5-4CF7-AD48-C8A547EC7D2F}" type="pres">
      <dgm:prSet presAssocID="{F5C927D5-7220-4D34-A71E-1770BA0A4B0A}" presName="compNode" presStyleCnt="0"/>
      <dgm:spPr/>
    </dgm:pt>
    <dgm:pt modelId="{5AE5E95D-2FE4-4F26-A310-1AEA031B3296}" type="pres">
      <dgm:prSet presAssocID="{F5C927D5-7220-4D34-A71E-1770BA0A4B0A}" presName="pictRect" presStyleLbl="node1" presStyleIdx="0" presStyleCnt="7"/>
      <dgm:spPr>
        <a:blipFill rotWithShape="1">
          <a:blip xmlns:r="http://schemas.openxmlformats.org/officeDocument/2006/relationships" r:embed="rId1"/>
          <a:stretch>
            <a:fillRect/>
          </a:stretch>
        </a:blipFill>
      </dgm:spPr>
    </dgm:pt>
    <dgm:pt modelId="{9914B5A7-139F-4E17-892D-39E6F53DF374}" type="pres">
      <dgm:prSet presAssocID="{F5C927D5-7220-4D34-A71E-1770BA0A4B0A}" presName="textRect" presStyleLbl="revTx" presStyleIdx="0" presStyleCnt="7">
        <dgm:presLayoutVars>
          <dgm:bulletEnabled val="1"/>
        </dgm:presLayoutVars>
      </dgm:prSet>
      <dgm:spPr/>
      <dgm:t>
        <a:bodyPr/>
        <a:lstStyle/>
        <a:p>
          <a:endParaRPr lang="en-US"/>
        </a:p>
      </dgm:t>
    </dgm:pt>
    <dgm:pt modelId="{2C8D562E-5B55-4A31-9866-1198CFC918C6}" type="pres">
      <dgm:prSet presAssocID="{C4265CAE-D963-495E-93D9-F048809AFC33}" presName="sibTrans" presStyleLbl="sibTrans2D1" presStyleIdx="0" presStyleCnt="0"/>
      <dgm:spPr/>
      <dgm:t>
        <a:bodyPr/>
        <a:lstStyle/>
        <a:p>
          <a:endParaRPr lang="en-US"/>
        </a:p>
      </dgm:t>
    </dgm:pt>
    <dgm:pt modelId="{9B24858E-5BEC-48AC-A95C-5BF64AF47AC4}" type="pres">
      <dgm:prSet presAssocID="{E01EA943-35CE-4743-B46F-42FE0710E871}" presName="compNode" presStyleCnt="0"/>
      <dgm:spPr/>
    </dgm:pt>
    <dgm:pt modelId="{2FDB12F8-E70D-496E-B071-69C72C72ABA6}" type="pres">
      <dgm:prSet presAssocID="{E01EA943-35CE-4743-B46F-42FE0710E871}" presName="pictRect" presStyleLbl="node1" presStyleIdx="1" presStyleCnt="7" custScaleX="73390"/>
      <dgm:spPr>
        <a:blipFill rotWithShape="1">
          <a:blip xmlns:r="http://schemas.openxmlformats.org/officeDocument/2006/relationships" r:embed="rId2"/>
          <a:stretch>
            <a:fillRect/>
          </a:stretch>
        </a:blipFill>
      </dgm:spPr>
    </dgm:pt>
    <dgm:pt modelId="{9CF7BA9A-71F1-470B-AECE-C42094DFD16D}" type="pres">
      <dgm:prSet presAssocID="{E01EA943-35CE-4743-B46F-42FE0710E871}" presName="textRect" presStyleLbl="revTx" presStyleIdx="1" presStyleCnt="7">
        <dgm:presLayoutVars>
          <dgm:bulletEnabled val="1"/>
        </dgm:presLayoutVars>
      </dgm:prSet>
      <dgm:spPr/>
      <dgm:t>
        <a:bodyPr/>
        <a:lstStyle/>
        <a:p>
          <a:endParaRPr lang="en-US"/>
        </a:p>
      </dgm:t>
    </dgm:pt>
    <dgm:pt modelId="{0C0A2085-1C1E-4A97-BC55-69C8CF13CF37}" type="pres">
      <dgm:prSet presAssocID="{FFB51FC5-6EA0-4A7B-9C52-4E388D92B8A5}" presName="sibTrans" presStyleLbl="sibTrans2D1" presStyleIdx="0" presStyleCnt="0"/>
      <dgm:spPr/>
      <dgm:t>
        <a:bodyPr/>
        <a:lstStyle/>
        <a:p>
          <a:endParaRPr lang="en-US"/>
        </a:p>
      </dgm:t>
    </dgm:pt>
    <dgm:pt modelId="{471B1506-AB86-460D-A28C-72B644084E35}" type="pres">
      <dgm:prSet presAssocID="{0F0676E2-EADA-4E08-871F-9395B42D448B}" presName="compNode" presStyleCnt="0"/>
      <dgm:spPr/>
    </dgm:pt>
    <dgm:pt modelId="{2622DC6A-9F46-4D9A-8045-DABFE381BD9C}" type="pres">
      <dgm:prSet presAssocID="{0F0676E2-EADA-4E08-871F-9395B42D448B}" presName="pictRect" presStyleLbl="node1" presStyleIdx="2" presStyleCnt="7"/>
      <dgm:spPr>
        <a:blipFill rotWithShape="1">
          <a:blip xmlns:r="http://schemas.openxmlformats.org/officeDocument/2006/relationships" r:embed="rId3"/>
          <a:stretch>
            <a:fillRect/>
          </a:stretch>
        </a:blipFill>
      </dgm:spPr>
    </dgm:pt>
    <dgm:pt modelId="{E6B13B2F-2343-4390-92DA-D7C575E1CF56}" type="pres">
      <dgm:prSet presAssocID="{0F0676E2-EADA-4E08-871F-9395B42D448B}" presName="textRect" presStyleLbl="revTx" presStyleIdx="2" presStyleCnt="7">
        <dgm:presLayoutVars>
          <dgm:bulletEnabled val="1"/>
        </dgm:presLayoutVars>
      </dgm:prSet>
      <dgm:spPr/>
      <dgm:t>
        <a:bodyPr/>
        <a:lstStyle/>
        <a:p>
          <a:endParaRPr lang="en-US"/>
        </a:p>
      </dgm:t>
    </dgm:pt>
    <dgm:pt modelId="{7E8A9701-C491-445A-8F27-8BB2A4CE8943}" type="pres">
      <dgm:prSet presAssocID="{B32400E3-37FF-494A-8F38-F890DE2DB676}" presName="sibTrans" presStyleLbl="sibTrans2D1" presStyleIdx="0" presStyleCnt="0"/>
      <dgm:spPr/>
      <dgm:t>
        <a:bodyPr/>
        <a:lstStyle/>
        <a:p>
          <a:endParaRPr lang="en-US"/>
        </a:p>
      </dgm:t>
    </dgm:pt>
    <dgm:pt modelId="{E4F5E20F-C2AE-430F-81AF-77C585AC8757}" type="pres">
      <dgm:prSet presAssocID="{CF505F34-35B3-4EC9-A276-26510A1348C9}" presName="compNode" presStyleCnt="0"/>
      <dgm:spPr/>
    </dgm:pt>
    <dgm:pt modelId="{8DC5E698-DBF6-4CFA-8153-7ADD9155EC4D}" type="pres">
      <dgm:prSet presAssocID="{CF505F34-35B3-4EC9-A276-26510A1348C9}" presName="pictRect" presStyleLbl="node1" presStyleIdx="3" presStyleCnt="7"/>
      <dgm:spPr>
        <a:blipFill rotWithShape="1">
          <a:blip xmlns:r="http://schemas.openxmlformats.org/officeDocument/2006/relationships" r:embed="rId4"/>
          <a:stretch>
            <a:fillRect/>
          </a:stretch>
        </a:blipFill>
      </dgm:spPr>
    </dgm:pt>
    <dgm:pt modelId="{00581CCB-2795-4406-9960-A6CACBBB535F}" type="pres">
      <dgm:prSet presAssocID="{CF505F34-35B3-4EC9-A276-26510A1348C9}" presName="textRect" presStyleLbl="revTx" presStyleIdx="3" presStyleCnt="7">
        <dgm:presLayoutVars>
          <dgm:bulletEnabled val="1"/>
        </dgm:presLayoutVars>
      </dgm:prSet>
      <dgm:spPr/>
      <dgm:t>
        <a:bodyPr/>
        <a:lstStyle/>
        <a:p>
          <a:endParaRPr lang="en-US"/>
        </a:p>
      </dgm:t>
    </dgm:pt>
    <dgm:pt modelId="{6E2756C8-D49A-4906-85B4-3DD93D014F51}" type="pres">
      <dgm:prSet presAssocID="{B93B11E4-58C0-4502-BB65-22F419E9936B}" presName="sibTrans" presStyleLbl="sibTrans2D1" presStyleIdx="0" presStyleCnt="0"/>
      <dgm:spPr/>
      <dgm:t>
        <a:bodyPr/>
        <a:lstStyle/>
        <a:p>
          <a:endParaRPr lang="en-US"/>
        </a:p>
      </dgm:t>
    </dgm:pt>
    <dgm:pt modelId="{30D10C31-1971-40C3-99E0-B1618D6F5E8A}" type="pres">
      <dgm:prSet presAssocID="{474BED08-579C-4529-B773-90DC7B7D9A58}" presName="compNode" presStyleCnt="0"/>
      <dgm:spPr/>
    </dgm:pt>
    <dgm:pt modelId="{8BEA0842-4978-475E-B7CD-D5BBC9ECBC72}" type="pres">
      <dgm:prSet presAssocID="{474BED08-579C-4529-B773-90DC7B7D9A58}" presName="pictRect" presStyleLbl="node1" presStyleIdx="4" presStyleCnt="7"/>
      <dgm:spPr>
        <a:blipFill rotWithShape="1">
          <a:blip xmlns:r="http://schemas.openxmlformats.org/officeDocument/2006/relationships" r:embed="rId5"/>
          <a:stretch>
            <a:fillRect/>
          </a:stretch>
        </a:blipFill>
      </dgm:spPr>
    </dgm:pt>
    <dgm:pt modelId="{A094314F-9941-4455-BE3B-2DF3BD7089F6}" type="pres">
      <dgm:prSet presAssocID="{474BED08-579C-4529-B773-90DC7B7D9A58}" presName="textRect" presStyleLbl="revTx" presStyleIdx="4" presStyleCnt="7">
        <dgm:presLayoutVars>
          <dgm:bulletEnabled val="1"/>
        </dgm:presLayoutVars>
      </dgm:prSet>
      <dgm:spPr/>
      <dgm:t>
        <a:bodyPr/>
        <a:lstStyle/>
        <a:p>
          <a:endParaRPr lang="en-US"/>
        </a:p>
      </dgm:t>
    </dgm:pt>
    <dgm:pt modelId="{CDB96161-F541-4735-BC74-7BD1C8C6637F}" type="pres">
      <dgm:prSet presAssocID="{A55A49F1-BB02-460F-999B-1BD5C53CA291}" presName="sibTrans" presStyleLbl="sibTrans2D1" presStyleIdx="0" presStyleCnt="0"/>
      <dgm:spPr/>
      <dgm:t>
        <a:bodyPr/>
        <a:lstStyle/>
        <a:p>
          <a:endParaRPr lang="en-US"/>
        </a:p>
      </dgm:t>
    </dgm:pt>
    <dgm:pt modelId="{6632D368-298E-431C-A659-6C7C3CDDAF77}" type="pres">
      <dgm:prSet presAssocID="{C0F629B8-344E-4285-9EBB-7427C133CE79}" presName="compNode" presStyleCnt="0"/>
      <dgm:spPr/>
    </dgm:pt>
    <dgm:pt modelId="{68A2370B-4652-40B3-8304-D77BDC67EDFD}" type="pres">
      <dgm:prSet presAssocID="{C0F629B8-344E-4285-9EBB-7427C133CE79}" presName="pictRect" presStyleLbl="node1" presStyleIdx="5" presStyleCnt="7" custScaleY="74092" custLinFactNeighborY="19228"/>
      <dgm:spPr>
        <a:blipFill rotWithShape="1">
          <a:blip xmlns:r="http://schemas.openxmlformats.org/officeDocument/2006/relationships" r:embed="rId6"/>
          <a:stretch>
            <a:fillRect/>
          </a:stretch>
        </a:blipFill>
      </dgm:spPr>
    </dgm:pt>
    <dgm:pt modelId="{126AF0EB-9412-4C27-BF0E-2E5063E30C7D}" type="pres">
      <dgm:prSet presAssocID="{C0F629B8-344E-4285-9EBB-7427C133CE79}" presName="textRect" presStyleLbl="revTx" presStyleIdx="5" presStyleCnt="7">
        <dgm:presLayoutVars>
          <dgm:bulletEnabled val="1"/>
        </dgm:presLayoutVars>
      </dgm:prSet>
      <dgm:spPr/>
      <dgm:t>
        <a:bodyPr/>
        <a:lstStyle/>
        <a:p>
          <a:endParaRPr lang="en-US"/>
        </a:p>
      </dgm:t>
    </dgm:pt>
    <dgm:pt modelId="{97B85168-6EF2-4036-AC8C-CC3C94BE3659}" type="pres">
      <dgm:prSet presAssocID="{3287D86A-5B65-4689-A557-2E9EFE0FF843}" presName="sibTrans" presStyleLbl="sibTrans2D1" presStyleIdx="0" presStyleCnt="0"/>
      <dgm:spPr/>
      <dgm:t>
        <a:bodyPr/>
        <a:lstStyle/>
        <a:p>
          <a:endParaRPr lang="en-US"/>
        </a:p>
      </dgm:t>
    </dgm:pt>
    <dgm:pt modelId="{25BAC6CF-20A0-4CBE-A60C-5835C15F4638}" type="pres">
      <dgm:prSet presAssocID="{C00E8D46-DEB6-42A4-A160-67746FEE5EC6}" presName="compNode" presStyleCnt="0"/>
      <dgm:spPr/>
    </dgm:pt>
    <dgm:pt modelId="{1C6E7350-F3B4-4FFC-AA8C-03776BB89032}" type="pres">
      <dgm:prSet presAssocID="{C00E8D46-DEB6-42A4-A160-67746FEE5EC6}" presName="pictRect" presStyleLbl="node1" presStyleIdx="6" presStyleCnt="7" custScaleX="68617"/>
      <dgm:spPr>
        <a:blipFill rotWithShape="1">
          <a:blip xmlns:r="http://schemas.openxmlformats.org/officeDocument/2006/relationships" r:embed="rId7"/>
          <a:stretch>
            <a:fillRect/>
          </a:stretch>
        </a:blipFill>
      </dgm:spPr>
    </dgm:pt>
    <dgm:pt modelId="{8897B909-941B-41CC-9C4A-65B3DA169829}" type="pres">
      <dgm:prSet presAssocID="{C00E8D46-DEB6-42A4-A160-67746FEE5EC6}" presName="textRect" presStyleLbl="revTx" presStyleIdx="6" presStyleCnt="7">
        <dgm:presLayoutVars>
          <dgm:bulletEnabled val="1"/>
        </dgm:presLayoutVars>
      </dgm:prSet>
      <dgm:spPr/>
      <dgm:t>
        <a:bodyPr/>
        <a:lstStyle/>
        <a:p>
          <a:endParaRPr lang="en-US"/>
        </a:p>
      </dgm:t>
    </dgm:pt>
  </dgm:ptLst>
  <dgm:cxnLst>
    <dgm:cxn modelId="{5C2F68D8-E30E-4713-8E26-89D8392F85E8}" type="presOf" srcId="{C0F629B8-344E-4285-9EBB-7427C133CE79}" destId="{126AF0EB-9412-4C27-BF0E-2E5063E30C7D}" srcOrd="0" destOrd="0" presId="urn:microsoft.com/office/officeart/2005/8/layout/pList1"/>
    <dgm:cxn modelId="{5BA042DF-BFD1-47F4-AF8F-6A7E692765F5}" type="presOf" srcId="{37CACC53-3488-4C00-A11E-796FAAC1F049}" destId="{B254248D-DF24-41AE-9961-F3FE2500FB8B}" srcOrd="0" destOrd="0" presId="urn:microsoft.com/office/officeart/2005/8/layout/pList1"/>
    <dgm:cxn modelId="{A46278F5-404E-4CCD-AE58-19B932B443E4}" type="presOf" srcId="{CF505F34-35B3-4EC9-A276-26510A1348C9}" destId="{00581CCB-2795-4406-9960-A6CACBBB535F}" srcOrd="0" destOrd="0" presId="urn:microsoft.com/office/officeart/2005/8/layout/pList1"/>
    <dgm:cxn modelId="{53587118-46C1-4B1A-832E-64B09E4E50A0}" type="presOf" srcId="{C4265CAE-D963-495E-93D9-F048809AFC33}" destId="{2C8D562E-5B55-4A31-9866-1198CFC918C6}" srcOrd="0" destOrd="0" presId="urn:microsoft.com/office/officeart/2005/8/layout/pList1"/>
    <dgm:cxn modelId="{BD6532AB-57AB-4680-900A-4539CAEFF19B}" type="presOf" srcId="{F5C927D5-7220-4D34-A71E-1770BA0A4B0A}" destId="{9914B5A7-139F-4E17-892D-39E6F53DF374}" srcOrd="0" destOrd="0" presId="urn:microsoft.com/office/officeart/2005/8/layout/pList1"/>
    <dgm:cxn modelId="{A60734D4-2757-426F-83E4-197458C88E19}" srcId="{37CACC53-3488-4C00-A11E-796FAAC1F049}" destId="{474BED08-579C-4529-B773-90DC7B7D9A58}" srcOrd="4" destOrd="0" parTransId="{3C9E6C24-8951-45E3-962C-61433D39BD59}" sibTransId="{A55A49F1-BB02-460F-999B-1BD5C53CA291}"/>
    <dgm:cxn modelId="{DE05473B-3600-43BA-BAFB-743BD11FB323}" type="presOf" srcId="{3287D86A-5B65-4689-A557-2E9EFE0FF843}" destId="{97B85168-6EF2-4036-AC8C-CC3C94BE3659}" srcOrd="0" destOrd="0" presId="urn:microsoft.com/office/officeart/2005/8/layout/pList1"/>
    <dgm:cxn modelId="{F39A6D1C-730A-4E72-8394-AAFB56FBD3F7}" type="presOf" srcId="{B32400E3-37FF-494A-8F38-F890DE2DB676}" destId="{7E8A9701-C491-445A-8F27-8BB2A4CE8943}" srcOrd="0" destOrd="0" presId="urn:microsoft.com/office/officeart/2005/8/layout/pList1"/>
    <dgm:cxn modelId="{8D453D1C-CC41-43AF-BDD8-52C5826A6EDB}" srcId="{37CACC53-3488-4C00-A11E-796FAAC1F049}" destId="{E01EA943-35CE-4743-B46F-42FE0710E871}" srcOrd="1" destOrd="0" parTransId="{578A8343-020D-4D71-86BA-C2B6E4DBC1DD}" sibTransId="{FFB51FC5-6EA0-4A7B-9C52-4E388D92B8A5}"/>
    <dgm:cxn modelId="{D3CEB9F1-78F6-45D2-AE86-5F1FAD7FF1F3}" srcId="{37CACC53-3488-4C00-A11E-796FAAC1F049}" destId="{C00E8D46-DEB6-42A4-A160-67746FEE5EC6}" srcOrd="6" destOrd="0" parTransId="{BD6D5560-9710-44E1-B90F-D367C7C7F0A8}" sibTransId="{BC7B7696-03ED-486C-B67B-D8310D326643}"/>
    <dgm:cxn modelId="{13CCAC14-93BC-4499-8DF3-09FD531F2AA9}" type="presOf" srcId="{A55A49F1-BB02-460F-999B-1BD5C53CA291}" destId="{CDB96161-F541-4735-BC74-7BD1C8C6637F}" srcOrd="0" destOrd="0" presId="urn:microsoft.com/office/officeart/2005/8/layout/pList1"/>
    <dgm:cxn modelId="{CC06FA17-5526-4169-B8FD-8B564EA59FD2}" type="presOf" srcId="{C00E8D46-DEB6-42A4-A160-67746FEE5EC6}" destId="{8897B909-941B-41CC-9C4A-65B3DA169829}" srcOrd="0" destOrd="0" presId="urn:microsoft.com/office/officeart/2005/8/layout/pList1"/>
    <dgm:cxn modelId="{0B6BEC0F-C018-4030-819D-BBEDDB45EC60}" srcId="{37CACC53-3488-4C00-A11E-796FAAC1F049}" destId="{0F0676E2-EADA-4E08-871F-9395B42D448B}" srcOrd="2" destOrd="0" parTransId="{8792DF3D-F109-4AA8-9FE0-41E3A7705F08}" sibTransId="{B32400E3-37FF-494A-8F38-F890DE2DB676}"/>
    <dgm:cxn modelId="{D6259592-339B-4A79-B531-4B7586204EB9}" type="presOf" srcId="{E01EA943-35CE-4743-B46F-42FE0710E871}" destId="{9CF7BA9A-71F1-470B-AECE-C42094DFD16D}" srcOrd="0" destOrd="0" presId="urn:microsoft.com/office/officeart/2005/8/layout/pList1"/>
    <dgm:cxn modelId="{A30A0F05-78C4-49A5-8BE8-0B36C177C793}" type="presOf" srcId="{FFB51FC5-6EA0-4A7B-9C52-4E388D92B8A5}" destId="{0C0A2085-1C1E-4A97-BC55-69C8CF13CF37}" srcOrd="0" destOrd="0" presId="urn:microsoft.com/office/officeart/2005/8/layout/pList1"/>
    <dgm:cxn modelId="{C88C5AD2-DF52-47FF-BA80-3BB10AB287D5}" srcId="{37CACC53-3488-4C00-A11E-796FAAC1F049}" destId="{CF505F34-35B3-4EC9-A276-26510A1348C9}" srcOrd="3" destOrd="0" parTransId="{0F41C9B8-6285-42AC-8355-D898DC420D76}" sibTransId="{B93B11E4-58C0-4502-BB65-22F419E9936B}"/>
    <dgm:cxn modelId="{155DB430-CB92-4896-9100-F27F44FE4C39}" srcId="{37CACC53-3488-4C00-A11E-796FAAC1F049}" destId="{C0F629B8-344E-4285-9EBB-7427C133CE79}" srcOrd="5" destOrd="0" parTransId="{D47DA7FA-6CC3-45F9-B154-3879DBC9973D}" sibTransId="{3287D86A-5B65-4689-A557-2E9EFE0FF843}"/>
    <dgm:cxn modelId="{18A5DDAA-B051-4F2C-8782-C917CEF03F5A}" srcId="{37CACC53-3488-4C00-A11E-796FAAC1F049}" destId="{F5C927D5-7220-4D34-A71E-1770BA0A4B0A}" srcOrd="0" destOrd="0" parTransId="{8A5680C2-112F-4989-B7A0-AAEDA8413102}" sibTransId="{C4265CAE-D963-495E-93D9-F048809AFC33}"/>
    <dgm:cxn modelId="{7481566C-BF3D-4734-BFCA-A0CB141E0132}" type="presOf" srcId="{B93B11E4-58C0-4502-BB65-22F419E9936B}" destId="{6E2756C8-D49A-4906-85B4-3DD93D014F51}" srcOrd="0" destOrd="0" presId="urn:microsoft.com/office/officeart/2005/8/layout/pList1"/>
    <dgm:cxn modelId="{0D403830-15F8-4B81-951F-9402E31F9639}" type="presOf" srcId="{474BED08-579C-4529-B773-90DC7B7D9A58}" destId="{A094314F-9941-4455-BE3B-2DF3BD7089F6}" srcOrd="0" destOrd="0" presId="urn:microsoft.com/office/officeart/2005/8/layout/pList1"/>
    <dgm:cxn modelId="{C0254FBE-5C6B-42FC-904B-CE379006D937}" type="presOf" srcId="{0F0676E2-EADA-4E08-871F-9395B42D448B}" destId="{E6B13B2F-2343-4390-92DA-D7C575E1CF56}" srcOrd="0" destOrd="0" presId="urn:microsoft.com/office/officeart/2005/8/layout/pList1"/>
    <dgm:cxn modelId="{007A6215-87C1-44AE-BA74-696483FD9CCB}" type="presParOf" srcId="{B254248D-DF24-41AE-9961-F3FE2500FB8B}" destId="{5EDF277B-F5E5-4CF7-AD48-C8A547EC7D2F}" srcOrd="0" destOrd="0" presId="urn:microsoft.com/office/officeart/2005/8/layout/pList1"/>
    <dgm:cxn modelId="{CE2EA067-7768-475C-838C-417815472375}" type="presParOf" srcId="{5EDF277B-F5E5-4CF7-AD48-C8A547EC7D2F}" destId="{5AE5E95D-2FE4-4F26-A310-1AEA031B3296}" srcOrd="0" destOrd="0" presId="urn:microsoft.com/office/officeart/2005/8/layout/pList1"/>
    <dgm:cxn modelId="{6BA1FD1B-8C74-4684-8703-D21CB8E437EF}" type="presParOf" srcId="{5EDF277B-F5E5-4CF7-AD48-C8A547EC7D2F}" destId="{9914B5A7-139F-4E17-892D-39E6F53DF374}" srcOrd="1" destOrd="0" presId="urn:microsoft.com/office/officeart/2005/8/layout/pList1"/>
    <dgm:cxn modelId="{C6712224-2F51-44B3-8FA6-CC55F72D890C}" type="presParOf" srcId="{B254248D-DF24-41AE-9961-F3FE2500FB8B}" destId="{2C8D562E-5B55-4A31-9866-1198CFC918C6}" srcOrd="1" destOrd="0" presId="urn:microsoft.com/office/officeart/2005/8/layout/pList1"/>
    <dgm:cxn modelId="{3AEBA9F3-B97C-4333-AB4F-62F0C7176510}" type="presParOf" srcId="{B254248D-DF24-41AE-9961-F3FE2500FB8B}" destId="{9B24858E-5BEC-48AC-A95C-5BF64AF47AC4}" srcOrd="2" destOrd="0" presId="urn:microsoft.com/office/officeart/2005/8/layout/pList1"/>
    <dgm:cxn modelId="{DED0D442-7B6E-43B2-AF48-C14846FCDAB6}" type="presParOf" srcId="{9B24858E-5BEC-48AC-A95C-5BF64AF47AC4}" destId="{2FDB12F8-E70D-496E-B071-69C72C72ABA6}" srcOrd="0" destOrd="0" presId="urn:microsoft.com/office/officeart/2005/8/layout/pList1"/>
    <dgm:cxn modelId="{A0C14975-EE67-40DE-BF43-3CE0B6CA18DF}" type="presParOf" srcId="{9B24858E-5BEC-48AC-A95C-5BF64AF47AC4}" destId="{9CF7BA9A-71F1-470B-AECE-C42094DFD16D}" srcOrd="1" destOrd="0" presId="urn:microsoft.com/office/officeart/2005/8/layout/pList1"/>
    <dgm:cxn modelId="{15C499E3-A977-4276-8C63-BC59A1343DE6}" type="presParOf" srcId="{B254248D-DF24-41AE-9961-F3FE2500FB8B}" destId="{0C0A2085-1C1E-4A97-BC55-69C8CF13CF37}" srcOrd="3" destOrd="0" presId="urn:microsoft.com/office/officeart/2005/8/layout/pList1"/>
    <dgm:cxn modelId="{9ED711EE-DA81-4825-BBD1-43F57D017DF9}" type="presParOf" srcId="{B254248D-DF24-41AE-9961-F3FE2500FB8B}" destId="{471B1506-AB86-460D-A28C-72B644084E35}" srcOrd="4" destOrd="0" presId="urn:microsoft.com/office/officeart/2005/8/layout/pList1"/>
    <dgm:cxn modelId="{EB950B1B-9859-452E-ACD7-6CB71D4ECBC0}" type="presParOf" srcId="{471B1506-AB86-460D-A28C-72B644084E35}" destId="{2622DC6A-9F46-4D9A-8045-DABFE381BD9C}" srcOrd="0" destOrd="0" presId="urn:microsoft.com/office/officeart/2005/8/layout/pList1"/>
    <dgm:cxn modelId="{411871CB-B45F-4280-8B56-C8365CFD1384}" type="presParOf" srcId="{471B1506-AB86-460D-A28C-72B644084E35}" destId="{E6B13B2F-2343-4390-92DA-D7C575E1CF56}" srcOrd="1" destOrd="0" presId="urn:microsoft.com/office/officeart/2005/8/layout/pList1"/>
    <dgm:cxn modelId="{F75F0564-690F-4A97-A808-98C60CD3F17F}" type="presParOf" srcId="{B254248D-DF24-41AE-9961-F3FE2500FB8B}" destId="{7E8A9701-C491-445A-8F27-8BB2A4CE8943}" srcOrd="5" destOrd="0" presId="urn:microsoft.com/office/officeart/2005/8/layout/pList1"/>
    <dgm:cxn modelId="{3084B0A3-70E9-434E-A294-B4DFD1C9B847}" type="presParOf" srcId="{B254248D-DF24-41AE-9961-F3FE2500FB8B}" destId="{E4F5E20F-C2AE-430F-81AF-77C585AC8757}" srcOrd="6" destOrd="0" presId="urn:microsoft.com/office/officeart/2005/8/layout/pList1"/>
    <dgm:cxn modelId="{B884EAF7-B0AB-4E7A-9059-8D4E8FC26859}" type="presParOf" srcId="{E4F5E20F-C2AE-430F-81AF-77C585AC8757}" destId="{8DC5E698-DBF6-4CFA-8153-7ADD9155EC4D}" srcOrd="0" destOrd="0" presId="urn:microsoft.com/office/officeart/2005/8/layout/pList1"/>
    <dgm:cxn modelId="{29DCC5B1-FAF6-4AA1-AF52-FA1E7DDF6B51}" type="presParOf" srcId="{E4F5E20F-C2AE-430F-81AF-77C585AC8757}" destId="{00581CCB-2795-4406-9960-A6CACBBB535F}" srcOrd="1" destOrd="0" presId="urn:microsoft.com/office/officeart/2005/8/layout/pList1"/>
    <dgm:cxn modelId="{44848D85-0B9A-46C6-B890-A2B196177A84}" type="presParOf" srcId="{B254248D-DF24-41AE-9961-F3FE2500FB8B}" destId="{6E2756C8-D49A-4906-85B4-3DD93D014F51}" srcOrd="7" destOrd="0" presId="urn:microsoft.com/office/officeart/2005/8/layout/pList1"/>
    <dgm:cxn modelId="{8A395BDB-3727-44AF-8D15-E9C6BA31C0BB}" type="presParOf" srcId="{B254248D-DF24-41AE-9961-F3FE2500FB8B}" destId="{30D10C31-1971-40C3-99E0-B1618D6F5E8A}" srcOrd="8" destOrd="0" presId="urn:microsoft.com/office/officeart/2005/8/layout/pList1"/>
    <dgm:cxn modelId="{3135D48C-4605-4F07-A007-B4DA4456EB06}" type="presParOf" srcId="{30D10C31-1971-40C3-99E0-B1618D6F5E8A}" destId="{8BEA0842-4978-475E-B7CD-D5BBC9ECBC72}" srcOrd="0" destOrd="0" presId="urn:microsoft.com/office/officeart/2005/8/layout/pList1"/>
    <dgm:cxn modelId="{D0FCBD70-163E-422D-AD64-CE5FD0C5EDDF}" type="presParOf" srcId="{30D10C31-1971-40C3-99E0-B1618D6F5E8A}" destId="{A094314F-9941-4455-BE3B-2DF3BD7089F6}" srcOrd="1" destOrd="0" presId="urn:microsoft.com/office/officeart/2005/8/layout/pList1"/>
    <dgm:cxn modelId="{74351AEE-E5FB-4EF6-87A2-B734F16EAC92}" type="presParOf" srcId="{B254248D-DF24-41AE-9961-F3FE2500FB8B}" destId="{CDB96161-F541-4735-BC74-7BD1C8C6637F}" srcOrd="9" destOrd="0" presId="urn:microsoft.com/office/officeart/2005/8/layout/pList1"/>
    <dgm:cxn modelId="{CB6C6538-BF82-4135-A044-9C47EB54CB40}" type="presParOf" srcId="{B254248D-DF24-41AE-9961-F3FE2500FB8B}" destId="{6632D368-298E-431C-A659-6C7C3CDDAF77}" srcOrd="10" destOrd="0" presId="urn:microsoft.com/office/officeart/2005/8/layout/pList1"/>
    <dgm:cxn modelId="{5D8A1AEA-ABCA-4828-86F5-C276CD914AD3}" type="presParOf" srcId="{6632D368-298E-431C-A659-6C7C3CDDAF77}" destId="{68A2370B-4652-40B3-8304-D77BDC67EDFD}" srcOrd="0" destOrd="0" presId="urn:microsoft.com/office/officeart/2005/8/layout/pList1"/>
    <dgm:cxn modelId="{84677712-885F-4157-87D8-B1ECBC381A53}" type="presParOf" srcId="{6632D368-298E-431C-A659-6C7C3CDDAF77}" destId="{126AF0EB-9412-4C27-BF0E-2E5063E30C7D}" srcOrd="1" destOrd="0" presId="urn:microsoft.com/office/officeart/2005/8/layout/pList1"/>
    <dgm:cxn modelId="{732A8002-0DEF-4C9E-AEFF-FB91DA194910}" type="presParOf" srcId="{B254248D-DF24-41AE-9961-F3FE2500FB8B}" destId="{97B85168-6EF2-4036-AC8C-CC3C94BE3659}" srcOrd="11" destOrd="0" presId="urn:microsoft.com/office/officeart/2005/8/layout/pList1"/>
    <dgm:cxn modelId="{24582882-2E7A-41FC-8A40-22D2355F75A5}" type="presParOf" srcId="{B254248D-DF24-41AE-9961-F3FE2500FB8B}" destId="{25BAC6CF-20A0-4CBE-A60C-5835C15F4638}" srcOrd="12" destOrd="0" presId="urn:microsoft.com/office/officeart/2005/8/layout/pList1"/>
    <dgm:cxn modelId="{BABEB1DB-B6F0-4490-9AEE-A521B81CAACB}" type="presParOf" srcId="{25BAC6CF-20A0-4CBE-A60C-5835C15F4638}" destId="{1C6E7350-F3B4-4FFC-AA8C-03776BB89032}" srcOrd="0" destOrd="0" presId="urn:microsoft.com/office/officeart/2005/8/layout/pList1"/>
    <dgm:cxn modelId="{3A89B3BA-32E4-454D-8BB9-DD793A1CBCE2}" type="presParOf" srcId="{25BAC6CF-20A0-4CBE-A60C-5835C15F4638}" destId="{8897B909-941B-41CC-9C4A-65B3DA169829}"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A854BDF-5FDC-46F5-A8A3-850BBB891984}" type="doc">
      <dgm:prSet loTypeId="urn:microsoft.com/office/officeart/2005/8/layout/StepDownProcess" loCatId="process" qsTypeId="urn:microsoft.com/office/officeart/2005/8/quickstyle/simple1" qsCatId="simple" csTypeId="urn:microsoft.com/office/officeart/2005/8/colors/accent1_1" csCatId="accent1" phldr="1"/>
      <dgm:spPr/>
      <dgm:t>
        <a:bodyPr/>
        <a:lstStyle/>
        <a:p>
          <a:endParaRPr lang="en-US"/>
        </a:p>
      </dgm:t>
    </dgm:pt>
    <dgm:pt modelId="{5AF1444B-F60D-4DCF-BAD7-B4D394E519A7}">
      <dgm:prSet phldrT="[Text]" custT="1"/>
      <dgm:spPr>
        <a:solidFill>
          <a:srgbClr val="E5EEF7"/>
        </a:solidFill>
      </dgm:spPr>
      <dgm:t>
        <a:bodyPr/>
        <a:lstStyle/>
        <a:p>
          <a:r>
            <a:rPr lang="en-US" sz="1800" dirty="0"/>
            <a:t>Hazard Analysis</a:t>
          </a:r>
        </a:p>
      </dgm:t>
    </dgm:pt>
    <dgm:pt modelId="{D71FB0FA-3741-4A7D-A87D-4647ABA64F4D}" type="parTrans" cxnId="{5374D216-9F4A-446D-BF5D-41E8CD8BC05E}">
      <dgm:prSet/>
      <dgm:spPr/>
      <dgm:t>
        <a:bodyPr/>
        <a:lstStyle/>
        <a:p>
          <a:endParaRPr lang="en-US" sz="2800"/>
        </a:p>
      </dgm:t>
    </dgm:pt>
    <dgm:pt modelId="{BE937DD4-51D9-4780-91BA-B74C2B74722D}" type="sibTrans" cxnId="{5374D216-9F4A-446D-BF5D-41E8CD8BC05E}">
      <dgm:prSet/>
      <dgm:spPr/>
      <dgm:t>
        <a:bodyPr/>
        <a:lstStyle/>
        <a:p>
          <a:endParaRPr lang="en-US" sz="2800"/>
        </a:p>
      </dgm:t>
    </dgm:pt>
    <dgm:pt modelId="{BAC33882-5BC6-458C-80C6-EE1DA4BB1E65}">
      <dgm:prSet phldrT="[Text]" custT="1"/>
      <dgm:spPr>
        <a:solidFill>
          <a:schemeClr val="bg1"/>
        </a:solidFill>
      </dgm:spPr>
      <dgm:t>
        <a:bodyPr/>
        <a:lstStyle/>
        <a:p>
          <a:pPr>
            <a:spcAft>
              <a:spcPts val="0"/>
            </a:spcAft>
          </a:pPr>
          <a:r>
            <a:rPr lang="en-US" sz="1800" dirty="0"/>
            <a:t>Preventive Controls</a:t>
          </a:r>
        </a:p>
        <a:p>
          <a:pPr>
            <a:spcAft>
              <a:spcPct val="35000"/>
            </a:spcAft>
          </a:pPr>
          <a:r>
            <a:rPr lang="en-US" sz="1400" dirty="0"/>
            <a:t>(CCPs, allergen, sanitation, supplier, etc.)</a:t>
          </a:r>
        </a:p>
      </dgm:t>
    </dgm:pt>
    <dgm:pt modelId="{4997C6E7-C746-4428-8B79-7D6C89E1AFEB}" type="parTrans" cxnId="{A5A30CF4-A4D0-48B8-A8E3-6DE93ED7421A}">
      <dgm:prSet/>
      <dgm:spPr/>
      <dgm:t>
        <a:bodyPr/>
        <a:lstStyle/>
        <a:p>
          <a:endParaRPr lang="en-US" sz="2800"/>
        </a:p>
      </dgm:t>
    </dgm:pt>
    <dgm:pt modelId="{771CB65A-5347-49CA-8C1E-21005490A587}" type="sibTrans" cxnId="{A5A30CF4-A4D0-48B8-A8E3-6DE93ED7421A}">
      <dgm:prSet/>
      <dgm:spPr/>
      <dgm:t>
        <a:bodyPr/>
        <a:lstStyle/>
        <a:p>
          <a:endParaRPr lang="en-US" sz="2800"/>
        </a:p>
      </dgm:t>
    </dgm:pt>
    <dgm:pt modelId="{C76CB62C-69A2-4EDF-B728-719DCD2F14F0}">
      <dgm:prSet phldrT="[Text]" custT="1"/>
      <dgm:spPr>
        <a:solidFill>
          <a:schemeClr val="bg1"/>
        </a:solidFill>
      </dgm:spPr>
      <dgm:t>
        <a:bodyPr/>
        <a:lstStyle/>
        <a:p>
          <a:r>
            <a:rPr lang="en-US" sz="1800" dirty="0"/>
            <a:t> Parameters &amp; Values</a:t>
          </a:r>
        </a:p>
      </dgm:t>
    </dgm:pt>
    <dgm:pt modelId="{277B02BB-02CD-49BE-8D5F-937D7C13F719}" type="parTrans" cxnId="{0CAFA325-935A-4C0B-8FC3-3002ED14860A}">
      <dgm:prSet/>
      <dgm:spPr/>
      <dgm:t>
        <a:bodyPr/>
        <a:lstStyle/>
        <a:p>
          <a:endParaRPr lang="en-US" sz="2800"/>
        </a:p>
      </dgm:t>
    </dgm:pt>
    <dgm:pt modelId="{B0F3D0F1-3F64-4244-9038-C98DF2C4EF36}" type="sibTrans" cxnId="{0CAFA325-935A-4C0B-8FC3-3002ED14860A}">
      <dgm:prSet/>
      <dgm:spPr/>
      <dgm:t>
        <a:bodyPr/>
        <a:lstStyle/>
        <a:p>
          <a:endParaRPr lang="en-US" sz="2800"/>
        </a:p>
      </dgm:t>
    </dgm:pt>
    <dgm:pt modelId="{F36EDEEF-2B9A-4FE7-AEE4-BE736BA07BB6}">
      <dgm:prSet phldrT="[Text]" custT="1"/>
      <dgm:spPr>
        <a:solidFill>
          <a:srgbClr val="E5EEF7"/>
        </a:solidFill>
      </dgm:spPr>
      <dgm:t>
        <a:bodyPr/>
        <a:lstStyle/>
        <a:p>
          <a:r>
            <a:rPr lang="en-US" sz="1800" dirty="0"/>
            <a:t>Monitor</a:t>
          </a:r>
        </a:p>
      </dgm:t>
    </dgm:pt>
    <dgm:pt modelId="{B449505A-E5CB-4F10-BDA8-568D1812F77B}" type="parTrans" cxnId="{9C95BD58-85BF-4074-B77B-540E785D9539}">
      <dgm:prSet/>
      <dgm:spPr/>
      <dgm:t>
        <a:bodyPr/>
        <a:lstStyle/>
        <a:p>
          <a:endParaRPr lang="en-US" sz="2800"/>
        </a:p>
      </dgm:t>
    </dgm:pt>
    <dgm:pt modelId="{0BB93984-0EEA-494E-99D0-8EFB157E32F9}" type="sibTrans" cxnId="{9C95BD58-85BF-4074-B77B-540E785D9539}">
      <dgm:prSet/>
      <dgm:spPr/>
      <dgm:t>
        <a:bodyPr/>
        <a:lstStyle/>
        <a:p>
          <a:endParaRPr lang="en-US" sz="2800"/>
        </a:p>
      </dgm:t>
    </dgm:pt>
    <dgm:pt modelId="{83E93BA9-12CD-43D1-BCE0-5E794C5F1C1D}">
      <dgm:prSet phldrT="[Text]" custT="1"/>
      <dgm:spPr>
        <a:solidFill>
          <a:schemeClr val="bg1"/>
        </a:solidFill>
      </dgm:spPr>
      <dgm:t>
        <a:bodyPr/>
        <a:lstStyle/>
        <a:p>
          <a:r>
            <a:rPr lang="en-US" sz="1800" dirty="0"/>
            <a:t>Corrective Action or Corrections</a:t>
          </a:r>
        </a:p>
      </dgm:t>
    </dgm:pt>
    <dgm:pt modelId="{0D868EF3-0EF9-4251-9DF9-E323AF7D8780}" type="parTrans" cxnId="{22A8895A-AA70-4646-B750-63A6EC1D4C14}">
      <dgm:prSet/>
      <dgm:spPr/>
      <dgm:t>
        <a:bodyPr/>
        <a:lstStyle/>
        <a:p>
          <a:endParaRPr lang="en-US" sz="2800"/>
        </a:p>
      </dgm:t>
    </dgm:pt>
    <dgm:pt modelId="{D4FDFE17-B13C-4509-B919-F6E9E44A1FBB}" type="sibTrans" cxnId="{22A8895A-AA70-4646-B750-63A6EC1D4C14}">
      <dgm:prSet/>
      <dgm:spPr/>
      <dgm:t>
        <a:bodyPr/>
        <a:lstStyle/>
        <a:p>
          <a:endParaRPr lang="en-US" sz="2800"/>
        </a:p>
      </dgm:t>
    </dgm:pt>
    <dgm:pt modelId="{735AD519-1216-4E28-ADAD-CA409FB857E2}" type="pres">
      <dgm:prSet presAssocID="{8A854BDF-5FDC-46F5-A8A3-850BBB891984}" presName="rootnode" presStyleCnt="0">
        <dgm:presLayoutVars>
          <dgm:chMax/>
          <dgm:chPref/>
          <dgm:dir/>
          <dgm:animLvl val="lvl"/>
        </dgm:presLayoutVars>
      </dgm:prSet>
      <dgm:spPr/>
      <dgm:t>
        <a:bodyPr/>
        <a:lstStyle/>
        <a:p>
          <a:endParaRPr lang="en-US"/>
        </a:p>
      </dgm:t>
    </dgm:pt>
    <dgm:pt modelId="{F8178F77-92B1-4117-B401-8EFA519410D9}" type="pres">
      <dgm:prSet presAssocID="{5AF1444B-F60D-4DCF-BAD7-B4D394E519A7}" presName="composite" presStyleCnt="0"/>
      <dgm:spPr/>
    </dgm:pt>
    <dgm:pt modelId="{3F887346-5077-4F52-937C-DF96B92F390E}" type="pres">
      <dgm:prSet presAssocID="{5AF1444B-F60D-4DCF-BAD7-B4D394E519A7}" presName="bentUpArrow1" presStyleLbl="alignImgPlace1" presStyleIdx="0" presStyleCnt="4"/>
      <dgm:spPr/>
    </dgm:pt>
    <dgm:pt modelId="{AE8AEF4A-4644-4BB1-96B3-28BCDA2655DD}" type="pres">
      <dgm:prSet presAssocID="{5AF1444B-F60D-4DCF-BAD7-B4D394E519A7}" presName="ParentText" presStyleLbl="node1" presStyleIdx="0" presStyleCnt="5">
        <dgm:presLayoutVars>
          <dgm:chMax val="1"/>
          <dgm:chPref val="1"/>
          <dgm:bulletEnabled val="1"/>
        </dgm:presLayoutVars>
      </dgm:prSet>
      <dgm:spPr/>
      <dgm:t>
        <a:bodyPr/>
        <a:lstStyle/>
        <a:p>
          <a:endParaRPr lang="en-US"/>
        </a:p>
      </dgm:t>
    </dgm:pt>
    <dgm:pt modelId="{33C9FAF7-529F-4566-A949-A418BF2FFD16}" type="pres">
      <dgm:prSet presAssocID="{5AF1444B-F60D-4DCF-BAD7-B4D394E519A7}" presName="ChildText" presStyleLbl="revTx" presStyleIdx="0" presStyleCnt="4">
        <dgm:presLayoutVars>
          <dgm:chMax val="0"/>
          <dgm:chPref val="0"/>
          <dgm:bulletEnabled val="1"/>
        </dgm:presLayoutVars>
      </dgm:prSet>
      <dgm:spPr/>
    </dgm:pt>
    <dgm:pt modelId="{351F19EE-B3D0-4F0D-B70B-66154A43F05B}" type="pres">
      <dgm:prSet presAssocID="{BE937DD4-51D9-4780-91BA-B74C2B74722D}" presName="sibTrans" presStyleCnt="0"/>
      <dgm:spPr/>
    </dgm:pt>
    <dgm:pt modelId="{9112858B-DD2D-40E5-A4ED-860FDB9157F0}" type="pres">
      <dgm:prSet presAssocID="{BAC33882-5BC6-458C-80C6-EE1DA4BB1E65}" presName="composite" presStyleCnt="0"/>
      <dgm:spPr/>
    </dgm:pt>
    <dgm:pt modelId="{A107E403-A38D-4C70-A9E3-68E58E429651}" type="pres">
      <dgm:prSet presAssocID="{BAC33882-5BC6-458C-80C6-EE1DA4BB1E65}" presName="bentUpArrow1" presStyleLbl="alignImgPlace1" presStyleIdx="1" presStyleCnt="4"/>
      <dgm:spPr/>
    </dgm:pt>
    <dgm:pt modelId="{C1900A09-7363-4D63-9C12-7C0E81E46F25}" type="pres">
      <dgm:prSet presAssocID="{BAC33882-5BC6-458C-80C6-EE1DA4BB1E65}" presName="ParentText" presStyleLbl="node1" presStyleIdx="1" presStyleCnt="5" custScaleX="128010" custScaleY="129396" custLinFactNeighborY="-4350">
        <dgm:presLayoutVars>
          <dgm:chMax val="1"/>
          <dgm:chPref val="1"/>
          <dgm:bulletEnabled val="1"/>
        </dgm:presLayoutVars>
      </dgm:prSet>
      <dgm:spPr/>
      <dgm:t>
        <a:bodyPr/>
        <a:lstStyle/>
        <a:p>
          <a:endParaRPr lang="en-US"/>
        </a:p>
      </dgm:t>
    </dgm:pt>
    <dgm:pt modelId="{8E71779B-CBD5-491D-A869-8C561473255B}" type="pres">
      <dgm:prSet presAssocID="{BAC33882-5BC6-458C-80C6-EE1DA4BB1E65}" presName="ChildText" presStyleLbl="revTx" presStyleIdx="1" presStyleCnt="4">
        <dgm:presLayoutVars>
          <dgm:chMax val="0"/>
          <dgm:chPref val="0"/>
          <dgm:bulletEnabled val="1"/>
        </dgm:presLayoutVars>
      </dgm:prSet>
      <dgm:spPr/>
    </dgm:pt>
    <dgm:pt modelId="{732D05C9-13D1-4372-9299-4F807C02437B}" type="pres">
      <dgm:prSet presAssocID="{771CB65A-5347-49CA-8C1E-21005490A587}" presName="sibTrans" presStyleCnt="0"/>
      <dgm:spPr/>
    </dgm:pt>
    <dgm:pt modelId="{8792D353-64B9-4060-B2B8-A572AF7D7E3F}" type="pres">
      <dgm:prSet presAssocID="{C76CB62C-69A2-4EDF-B728-719DCD2F14F0}" presName="composite" presStyleCnt="0"/>
      <dgm:spPr/>
    </dgm:pt>
    <dgm:pt modelId="{55FF3FAC-52F2-403D-A1F6-0AAAC5D3C543}" type="pres">
      <dgm:prSet presAssocID="{C76CB62C-69A2-4EDF-B728-719DCD2F14F0}" presName="bentUpArrow1" presStyleLbl="alignImgPlace1" presStyleIdx="2" presStyleCnt="4"/>
      <dgm:spPr/>
    </dgm:pt>
    <dgm:pt modelId="{43CE2403-E252-4F65-9AC4-4D97FB87FBA3}" type="pres">
      <dgm:prSet presAssocID="{C76CB62C-69A2-4EDF-B728-719DCD2F14F0}" presName="ParentText" presStyleLbl="node1" presStyleIdx="2" presStyleCnt="5" custScaleX="112605" custLinFactNeighborX="10640" custLinFactNeighborY="11812">
        <dgm:presLayoutVars>
          <dgm:chMax val="1"/>
          <dgm:chPref val="1"/>
          <dgm:bulletEnabled val="1"/>
        </dgm:presLayoutVars>
      </dgm:prSet>
      <dgm:spPr/>
      <dgm:t>
        <a:bodyPr/>
        <a:lstStyle/>
        <a:p>
          <a:endParaRPr lang="en-US"/>
        </a:p>
      </dgm:t>
    </dgm:pt>
    <dgm:pt modelId="{81766CD4-D2AC-45EA-B493-E9907EBC3D3D}" type="pres">
      <dgm:prSet presAssocID="{C76CB62C-69A2-4EDF-B728-719DCD2F14F0}" presName="ChildText" presStyleLbl="revTx" presStyleIdx="2" presStyleCnt="4">
        <dgm:presLayoutVars>
          <dgm:chMax val="0"/>
          <dgm:chPref val="0"/>
          <dgm:bulletEnabled val="1"/>
        </dgm:presLayoutVars>
      </dgm:prSet>
      <dgm:spPr/>
    </dgm:pt>
    <dgm:pt modelId="{C1979695-E34B-4380-91D8-17EF796A1C05}" type="pres">
      <dgm:prSet presAssocID="{B0F3D0F1-3F64-4244-9038-C98DF2C4EF36}" presName="sibTrans" presStyleCnt="0"/>
      <dgm:spPr/>
    </dgm:pt>
    <dgm:pt modelId="{9C4CB24E-1977-4EC5-807E-499D36D33774}" type="pres">
      <dgm:prSet presAssocID="{F36EDEEF-2B9A-4FE7-AEE4-BE736BA07BB6}" presName="composite" presStyleCnt="0"/>
      <dgm:spPr/>
    </dgm:pt>
    <dgm:pt modelId="{D38EC8D7-57BC-4F78-9D72-30863CECD7FC}" type="pres">
      <dgm:prSet presAssocID="{F36EDEEF-2B9A-4FE7-AEE4-BE736BA07BB6}" presName="bentUpArrow1" presStyleLbl="alignImgPlace1" presStyleIdx="3" presStyleCnt="4"/>
      <dgm:spPr/>
    </dgm:pt>
    <dgm:pt modelId="{092B9DE0-D51B-49F7-A0B7-A1E944C47DB1}" type="pres">
      <dgm:prSet presAssocID="{F36EDEEF-2B9A-4FE7-AEE4-BE736BA07BB6}" presName="ParentText" presStyleLbl="node1" presStyleIdx="3" presStyleCnt="5">
        <dgm:presLayoutVars>
          <dgm:chMax val="1"/>
          <dgm:chPref val="1"/>
          <dgm:bulletEnabled val="1"/>
        </dgm:presLayoutVars>
      </dgm:prSet>
      <dgm:spPr/>
      <dgm:t>
        <a:bodyPr/>
        <a:lstStyle/>
        <a:p>
          <a:endParaRPr lang="en-US"/>
        </a:p>
      </dgm:t>
    </dgm:pt>
    <dgm:pt modelId="{4E33DC9E-7F96-4F3E-BFA8-4A6523C15ACB}" type="pres">
      <dgm:prSet presAssocID="{F36EDEEF-2B9A-4FE7-AEE4-BE736BA07BB6}" presName="ChildText" presStyleLbl="revTx" presStyleIdx="3" presStyleCnt="4">
        <dgm:presLayoutVars>
          <dgm:chMax val="0"/>
          <dgm:chPref val="0"/>
          <dgm:bulletEnabled val="1"/>
        </dgm:presLayoutVars>
      </dgm:prSet>
      <dgm:spPr/>
    </dgm:pt>
    <dgm:pt modelId="{14160FAC-0772-4CBE-9111-C698D6731467}" type="pres">
      <dgm:prSet presAssocID="{0BB93984-0EEA-494E-99D0-8EFB157E32F9}" presName="sibTrans" presStyleCnt="0"/>
      <dgm:spPr/>
    </dgm:pt>
    <dgm:pt modelId="{B521062A-8729-415E-AA83-2D2CB68F620F}" type="pres">
      <dgm:prSet presAssocID="{83E93BA9-12CD-43D1-BCE0-5E794C5F1C1D}" presName="composite" presStyleCnt="0"/>
      <dgm:spPr/>
    </dgm:pt>
    <dgm:pt modelId="{50D9895F-BF4F-4AD6-815C-D1FA17664C6C}" type="pres">
      <dgm:prSet presAssocID="{83E93BA9-12CD-43D1-BCE0-5E794C5F1C1D}" presName="ParentText" presStyleLbl="node1" presStyleIdx="4" presStyleCnt="5" custScaleX="109511">
        <dgm:presLayoutVars>
          <dgm:chMax val="1"/>
          <dgm:chPref val="1"/>
          <dgm:bulletEnabled val="1"/>
        </dgm:presLayoutVars>
      </dgm:prSet>
      <dgm:spPr/>
      <dgm:t>
        <a:bodyPr/>
        <a:lstStyle/>
        <a:p>
          <a:endParaRPr lang="en-US"/>
        </a:p>
      </dgm:t>
    </dgm:pt>
  </dgm:ptLst>
  <dgm:cxnLst>
    <dgm:cxn modelId="{22A8895A-AA70-4646-B750-63A6EC1D4C14}" srcId="{8A854BDF-5FDC-46F5-A8A3-850BBB891984}" destId="{83E93BA9-12CD-43D1-BCE0-5E794C5F1C1D}" srcOrd="4" destOrd="0" parTransId="{0D868EF3-0EF9-4251-9DF9-E323AF7D8780}" sibTransId="{D4FDFE17-B13C-4509-B919-F6E9E44A1FBB}"/>
    <dgm:cxn modelId="{9C95BD58-85BF-4074-B77B-540E785D9539}" srcId="{8A854BDF-5FDC-46F5-A8A3-850BBB891984}" destId="{F36EDEEF-2B9A-4FE7-AEE4-BE736BA07BB6}" srcOrd="3" destOrd="0" parTransId="{B449505A-E5CB-4F10-BDA8-568D1812F77B}" sibTransId="{0BB93984-0EEA-494E-99D0-8EFB157E32F9}"/>
    <dgm:cxn modelId="{5374D216-9F4A-446D-BF5D-41E8CD8BC05E}" srcId="{8A854BDF-5FDC-46F5-A8A3-850BBB891984}" destId="{5AF1444B-F60D-4DCF-BAD7-B4D394E519A7}" srcOrd="0" destOrd="0" parTransId="{D71FB0FA-3741-4A7D-A87D-4647ABA64F4D}" sibTransId="{BE937DD4-51D9-4780-91BA-B74C2B74722D}"/>
    <dgm:cxn modelId="{AF9BE47B-450F-4AD6-8977-8B6C4BC6EA1F}" type="presOf" srcId="{8A854BDF-5FDC-46F5-A8A3-850BBB891984}" destId="{735AD519-1216-4E28-ADAD-CA409FB857E2}" srcOrd="0" destOrd="0" presId="urn:microsoft.com/office/officeart/2005/8/layout/StepDownProcess"/>
    <dgm:cxn modelId="{0CAFA325-935A-4C0B-8FC3-3002ED14860A}" srcId="{8A854BDF-5FDC-46F5-A8A3-850BBB891984}" destId="{C76CB62C-69A2-4EDF-B728-719DCD2F14F0}" srcOrd="2" destOrd="0" parTransId="{277B02BB-02CD-49BE-8D5F-937D7C13F719}" sibTransId="{B0F3D0F1-3F64-4244-9038-C98DF2C4EF36}"/>
    <dgm:cxn modelId="{B787BECB-8421-4A56-A731-D466325E3B93}" type="presOf" srcId="{5AF1444B-F60D-4DCF-BAD7-B4D394E519A7}" destId="{AE8AEF4A-4644-4BB1-96B3-28BCDA2655DD}" srcOrd="0" destOrd="0" presId="urn:microsoft.com/office/officeart/2005/8/layout/StepDownProcess"/>
    <dgm:cxn modelId="{E2E0A665-5A3A-4981-B414-014BCFA037BE}" type="presOf" srcId="{C76CB62C-69A2-4EDF-B728-719DCD2F14F0}" destId="{43CE2403-E252-4F65-9AC4-4D97FB87FBA3}" srcOrd="0" destOrd="0" presId="urn:microsoft.com/office/officeart/2005/8/layout/StepDownProcess"/>
    <dgm:cxn modelId="{895D502D-6FA7-48EE-BDF8-09CE69D1AEEA}" type="presOf" srcId="{83E93BA9-12CD-43D1-BCE0-5E794C5F1C1D}" destId="{50D9895F-BF4F-4AD6-815C-D1FA17664C6C}" srcOrd="0" destOrd="0" presId="urn:microsoft.com/office/officeart/2005/8/layout/StepDownProcess"/>
    <dgm:cxn modelId="{A5A30CF4-A4D0-48B8-A8E3-6DE93ED7421A}" srcId="{8A854BDF-5FDC-46F5-A8A3-850BBB891984}" destId="{BAC33882-5BC6-458C-80C6-EE1DA4BB1E65}" srcOrd="1" destOrd="0" parTransId="{4997C6E7-C746-4428-8B79-7D6C89E1AFEB}" sibTransId="{771CB65A-5347-49CA-8C1E-21005490A587}"/>
    <dgm:cxn modelId="{13E421C0-E714-4DFF-91DE-899D69B9250F}" type="presOf" srcId="{F36EDEEF-2B9A-4FE7-AEE4-BE736BA07BB6}" destId="{092B9DE0-D51B-49F7-A0B7-A1E944C47DB1}" srcOrd="0" destOrd="0" presId="urn:microsoft.com/office/officeart/2005/8/layout/StepDownProcess"/>
    <dgm:cxn modelId="{19F7CA50-8E68-4D7A-A513-23C243002322}" type="presOf" srcId="{BAC33882-5BC6-458C-80C6-EE1DA4BB1E65}" destId="{C1900A09-7363-4D63-9C12-7C0E81E46F25}" srcOrd="0" destOrd="0" presId="urn:microsoft.com/office/officeart/2005/8/layout/StepDownProcess"/>
    <dgm:cxn modelId="{7E4C6581-2D1A-4F6A-BF47-5A9CE7CE292A}" type="presParOf" srcId="{735AD519-1216-4E28-ADAD-CA409FB857E2}" destId="{F8178F77-92B1-4117-B401-8EFA519410D9}" srcOrd="0" destOrd="0" presId="urn:microsoft.com/office/officeart/2005/8/layout/StepDownProcess"/>
    <dgm:cxn modelId="{ACC665CF-6CC1-4114-ABFF-B5B83628DBAF}" type="presParOf" srcId="{F8178F77-92B1-4117-B401-8EFA519410D9}" destId="{3F887346-5077-4F52-937C-DF96B92F390E}" srcOrd="0" destOrd="0" presId="urn:microsoft.com/office/officeart/2005/8/layout/StepDownProcess"/>
    <dgm:cxn modelId="{943D9D29-6B14-47ED-9A5B-896446907540}" type="presParOf" srcId="{F8178F77-92B1-4117-B401-8EFA519410D9}" destId="{AE8AEF4A-4644-4BB1-96B3-28BCDA2655DD}" srcOrd="1" destOrd="0" presId="urn:microsoft.com/office/officeart/2005/8/layout/StepDownProcess"/>
    <dgm:cxn modelId="{0134827A-35E2-424B-AC20-E79D02FADC4D}" type="presParOf" srcId="{F8178F77-92B1-4117-B401-8EFA519410D9}" destId="{33C9FAF7-529F-4566-A949-A418BF2FFD16}" srcOrd="2" destOrd="0" presId="urn:microsoft.com/office/officeart/2005/8/layout/StepDownProcess"/>
    <dgm:cxn modelId="{EED1F851-F17E-4B5B-B8F4-DF5574D0C56E}" type="presParOf" srcId="{735AD519-1216-4E28-ADAD-CA409FB857E2}" destId="{351F19EE-B3D0-4F0D-B70B-66154A43F05B}" srcOrd="1" destOrd="0" presId="urn:microsoft.com/office/officeart/2005/8/layout/StepDownProcess"/>
    <dgm:cxn modelId="{E4DBDD97-0721-47EB-87EE-E133B8C02E76}" type="presParOf" srcId="{735AD519-1216-4E28-ADAD-CA409FB857E2}" destId="{9112858B-DD2D-40E5-A4ED-860FDB9157F0}" srcOrd="2" destOrd="0" presId="urn:microsoft.com/office/officeart/2005/8/layout/StepDownProcess"/>
    <dgm:cxn modelId="{01CD3456-9ACD-468C-B1F7-333766CC6D13}" type="presParOf" srcId="{9112858B-DD2D-40E5-A4ED-860FDB9157F0}" destId="{A107E403-A38D-4C70-A9E3-68E58E429651}" srcOrd="0" destOrd="0" presId="urn:microsoft.com/office/officeart/2005/8/layout/StepDownProcess"/>
    <dgm:cxn modelId="{4D220B81-7915-4505-A23C-9F68A7CF6202}" type="presParOf" srcId="{9112858B-DD2D-40E5-A4ED-860FDB9157F0}" destId="{C1900A09-7363-4D63-9C12-7C0E81E46F25}" srcOrd="1" destOrd="0" presId="urn:microsoft.com/office/officeart/2005/8/layout/StepDownProcess"/>
    <dgm:cxn modelId="{DE285A51-6641-4259-AE28-AF972506BADC}" type="presParOf" srcId="{9112858B-DD2D-40E5-A4ED-860FDB9157F0}" destId="{8E71779B-CBD5-491D-A869-8C561473255B}" srcOrd="2" destOrd="0" presId="urn:microsoft.com/office/officeart/2005/8/layout/StepDownProcess"/>
    <dgm:cxn modelId="{6458EF23-E775-424F-AE28-BB63DC505E65}" type="presParOf" srcId="{735AD519-1216-4E28-ADAD-CA409FB857E2}" destId="{732D05C9-13D1-4372-9299-4F807C02437B}" srcOrd="3" destOrd="0" presId="urn:microsoft.com/office/officeart/2005/8/layout/StepDownProcess"/>
    <dgm:cxn modelId="{B497F199-3FE7-4AD7-8C88-25862B0C876B}" type="presParOf" srcId="{735AD519-1216-4E28-ADAD-CA409FB857E2}" destId="{8792D353-64B9-4060-B2B8-A572AF7D7E3F}" srcOrd="4" destOrd="0" presId="urn:microsoft.com/office/officeart/2005/8/layout/StepDownProcess"/>
    <dgm:cxn modelId="{8B0C684D-E9DC-4286-9BF0-4A768F14FFED}" type="presParOf" srcId="{8792D353-64B9-4060-B2B8-A572AF7D7E3F}" destId="{55FF3FAC-52F2-403D-A1F6-0AAAC5D3C543}" srcOrd="0" destOrd="0" presId="urn:microsoft.com/office/officeart/2005/8/layout/StepDownProcess"/>
    <dgm:cxn modelId="{04448D2B-3BE1-445D-BC51-D74420265714}" type="presParOf" srcId="{8792D353-64B9-4060-B2B8-A572AF7D7E3F}" destId="{43CE2403-E252-4F65-9AC4-4D97FB87FBA3}" srcOrd="1" destOrd="0" presId="urn:microsoft.com/office/officeart/2005/8/layout/StepDownProcess"/>
    <dgm:cxn modelId="{1302B812-BC56-40AB-869D-BE8F35B9F7A9}" type="presParOf" srcId="{8792D353-64B9-4060-B2B8-A572AF7D7E3F}" destId="{81766CD4-D2AC-45EA-B493-E9907EBC3D3D}" srcOrd="2" destOrd="0" presId="urn:microsoft.com/office/officeart/2005/8/layout/StepDownProcess"/>
    <dgm:cxn modelId="{2DFA8E16-A3CE-4D3C-BF22-537CF55EA1FC}" type="presParOf" srcId="{735AD519-1216-4E28-ADAD-CA409FB857E2}" destId="{C1979695-E34B-4380-91D8-17EF796A1C05}" srcOrd="5" destOrd="0" presId="urn:microsoft.com/office/officeart/2005/8/layout/StepDownProcess"/>
    <dgm:cxn modelId="{2B0E7704-BAAE-4A0B-855B-28BAA96A84D2}" type="presParOf" srcId="{735AD519-1216-4E28-ADAD-CA409FB857E2}" destId="{9C4CB24E-1977-4EC5-807E-499D36D33774}" srcOrd="6" destOrd="0" presId="urn:microsoft.com/office/officeart/2005/8/layout/StepDownProcess"/>
    <dgm:cxn modelId="{3B536E26-81A6-4E3A-B1DC-91511AE87735}" type="presParOf" srcId="{9C4CB24E-1977-4EC5-807E-499D36D33774}" destId="{D38EC8D7-57BC-4F78-9D72-30863CECD7FC}" srcOrd="0" destOrd="0" presId="urn:microsoft.com/office/officeart/2005/8/layout/StepDownProcess"/>
    <dgm:cxn modelId="{E00A8D85-294A-475D-A9DD-A99AA2E70193}" type="presParOf" srcId="{9C4CB24E-1977-4EC5-807E-499D36D33774}" destId="{092B9DE0-D51B-49F7-A0B7-A1E944C47DB1}" srcOrd="1" destOrd="0" presId="urn:microsoft.com/office/officeart/2005/8/layout/StepDownProcess"/>
    <dgm:cxn modelId="{1B1746D0-733F-4D95-A840-A73B0FBA4EC8}" type="presParOf" srcId="{9C4CB24E-1977-4EC5-807E-499D36D33774}" destId="{4E33DC9E-7F96-4F3E-BFA8-4A6523C15ACB}" srcOrd="2" destOrd="0" presId="urn:microsoft.com/office/officeart/2005/8/layout/StepDownProcess"/>
    <dgm:cxn modelId="{148A562C-05EC-44D5-BA8A-8BEBF9A01186}" type="presParOf" srcId="{735AD519-1216-4E28-ADAD-CA409FB857E2}" destId="{14160FAC-0772-4CBE-9111-C698D6731467}" srcOrd="7" destOrd="0" presId="urn:microsoft.com/office/officeart/2005/8/layout/StepDownProcess"/>
    <dgm:cxn modelId="{97FC10D2-274F-48CC-8DCA-60C411BA43C8}" type="presParOf" srcId="{735AD519-1216-4E28-ADAD-CA409FB857E2}" destId="{B521062A-8729-415E-AA83-2D2CB68F620F}" srcOrd="8" destOrd="0" presId="urn:microsoft.com/office/officeart/2005/8/layout/StepDownProcess"/>
    <dgm:cxn modelId="{A00AFC0E-A4E4-4769-BAD7-6A797312AAF5}" type="presParOf" srcId="{B521062A-8729-415E-AA83-2D2CB68F620F}" destId="{50D9895F-BF4F-4AD6-815C-D1FA17664C6C}"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5CB9CC-A14C-4615-8115-3E96E4FBBBAA}">
      <dsp:nvSpPr>
        <dsp:cNvPr id="0" name=""/>
        <dsp:cNvSpPr/>
      </dsp:nvSpPr>
      <dsp:spPr>
        <a:xfrm>
          <a:off x="0" y="-11530"/>
          <a:ext cx="1714457" cy="4434840"/>
        </a:xfrm>
        <a:prstGeom prst="roundRect">
          <a:avLst>
            <a:gd name="adj" fmla="val 10000"/>
          </a:avLst>
        </a:prstGeom>
        <a:solidFill>
          <a:srgbClr val="7030A0"/>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endParaRPr lang="en-US" sz="2000" kern="1200" dirty="0"/>
        </a:p>
        <a:p>
          <a:pPr lvl="0" algn="ctr" defTabSz="889000">
            <a:lnSpc>
              <a:spcPct val="90000"/>
            </a:lnSpc>
            <a:spcBef>
              <a:spcPct val="0"/>
            </a:spcBef>
            <a:spcAft>
              <a:spcPct val="35000"/>
            </a:spcAft>
          </a:pPr>
          <a:r>
            <a:rPr lang="en-US" sz="2000" kern="1200" dirty="0"/>
            <a:t>Juice</a:t>
          </a:r>
        </a:p>
      </dsp:txBody>
      <dsp:txXfrm>
        <a:off x="0" y="1762405"/>
        <a:ext cx="1714457" cy="1773936"/>
      </dsp:txXfrm>
    </dsp:sp>
    <dsp:sp modelId="{E1014FFF-1968-43F2-815E-8D71022094C6}">
      <dsp:nvSpPr>
        <dsp:cNvPr id="0" name=""/>
        <dsp:cNvSpPr/>
      </dsp:nvSpPr>
      <dsp:spPr>
        <a:xfrm>
          <a:off x="120545" y="254559"/>
          <a:ext cx="1476801" cy="1476801"/>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0000" r="-3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92926F-CC91-4664-8F99-5582EAB83944}">
      <dsp:nvSpPr>
        <dsp:cNvPr id="0" name=""/>
        <dsp:cNvSpPr/>
      </dsp:nvSpPr>
      <dsp:spPr>
        <a:xfrm>
          <a:off x="1767609" y="-11530"/>
          <a:ext cx="1714457" cy="4434840"/>
        </a:xfrm>
        <a:prstGeom prst="roundRect">
          <a:avLst>
            <a:gd name="adj" fmla="val 10000"/>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endParaRPr lang="en-US" sz="2000" kern="1200" dirty="0"/>
        </a:p>
        <a:p>
          <a:pPr lvl="0" algn="ctr" defTabSz="889000">
            <a:lnSpc>
              <a:spcPct val="90000"/>
            </a:lnSpc>
            <a:spcBef>
              <a:spcPct val="0"/>
            </a:spcBef>
            <a:spcAft>
              <a:spcPct val="35000"/>
            </a:spcAft>
          </a:pPr>
          <a:r>
            <a:rPr lang="en-US" sz="2000" kern="1200" dirty="0"/>
            <a:t>Seafood</a:t>
          </a:r>
          <a:endParaRPr lang="de-DE" altLang="en-US" sz="2000" b="1" kern="1200" dirty="0">
            <a:effectLst>
              <a:outerShdw blurRad="38100" dist="38100" dir="2700000" algn="tl">
                <a:srgbClr val="000000">
                  <a:alpha val="43137"/>
                </a:srgbClr>
              </a:outerShdw>
            </a:effectLst>
            <a:latin typeface="Calibri" charset="0"/>
          </a:endParaRPr>
        </a:p>
      </dsp:txBody>
      <dsp:txXfrm>
        <a:off x="1767609" y="1762405"/>
        <a:ext cx="1714457" cy="1773936"/>
      </dsp:txXfrm>
    </dsp:sp>
    <dsp:sp modelId="{F64949D7-B407-4A4D-AF54-6ABE73DC89BA}">
      <dsp:nvSpPr>
        <dsp:cNvPr id="0" name=""/>
        <dsp:cNvSpPr/>
      </dsp:nvSpPr>
      <dsp:spPr>
        <a:xfrm>
          <a:off x="1886436" y="254559"/>
          <a:ext cx="1476801" cy="147680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963F65-A78C-41EC-9EE0-1C7041FEF3D6}">
      <dsp:nvSpPr>
        <dsp:cNvPr id="0" name=""/>
        <dsp:cNvSpPr/>
      </dsp:nvSpPr>
      <dsp:spPr>
        <a:xfrm>
          <a:off x="3533500" y="-11530"/>
          <a:ext cx="1714457" cy="4434840"/>
        </a:xfrm>
        <a:prstGeom prst="roundRect">
          <a:avLst>
            <a:gd name="adj" fmla="val 10000"/>
          </a:avLst>
        </a:prstGeom>
        <a:solidFill>
          <a:srgbClr val="FF66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endParaRPr lang="en-US" sz="2000" kern="1200" dirty="0"/>
        </a:p>
        <a:p>
          <a:pPr lvl="0" algn="ctr" defTabSz="889000">
            <a:lnSpc>
              <a:spcPct val="90000"/>
            </a:lnSpc>
            <a:spcBef>
              <a:spcPct val="0"/>
            </a:spcBef>
            <a:spcAft>
              <a:spcPct val="35000"/>
            </a:spcAft>
          </a:pPr>
          <a:r>
            <a:rPr lang="en-US" sz="2000" kern="1200" dirty="0"/>
            <a:t>Meat &amp; Poultry</a:t>
          </a:r>
        </a:p>
      </dsp:txBody>
      <dsp:txXfrm>
        <a:off x="3533500" y="1762405"/>
        <a:ext cx="1714457" cy="1773936"/>
      </dsp:txXfrm>
    </dsp:sp>
    <dsp:sp modelId="{62BB33E1-6D31-4A3C-A7B1-891A740AA197}">
      <dsp:nvSpPr>
        <dsp:cNvPr id="0" name=""/>
        <dsp:cNvSpPr/>
      </dsp:nvSpPr>
      <dsp:spPr>
        <a:xfrm>
          <a:off x="3652327" y="254559"/>
          <a:ext cx="1476801" cy="1476801"/>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7000" r="-2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4B35F2-2291-4F06-9CBF-85B9B1F1020F}">
      <dsp:nvSpPr>
        <dsp:cNvPr id="0" name=""/>
        <dsp:cNvSpPr/>
      </dsp:nvSpPr>
      <dsp:spPr>
        <a:xfrm>
          <a:off x="5290132" y="0"/>
          <a:ext cx="1714457" cy="4434840"/>
        </a:xfrm>
        <a:prstGeom prst="roundRect">
          <a:avLst>
            <a:gd name="adj" fmla="val 10000"/>
          </a:avLst>
        </a:prstGeom>
        <a:solidFill>
          <a:srgbClr val="00B050"/>
        </a:solidFill>
        <a:ln w="25400"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endParaRPr lang="en-US" sz="2000" kern="1200" dirty="0"/>
        </a:p>
        <a:p>
          <a:pPr lvl="0" algn="ctr" defTabSz="889000">
            <a:lnSpc>
              <a:spcPct val="90000"/>
            </a:lnSpc>
            <a:spcBef>
              <a:spcPct val="0"/>
            </a:spcBef>
            <a:spcAft>
              <a:spcPct val="35000"/>
            </a:spcAft>
          </a:pPr>
          <a:r>
            <a:rPr lang="en-US" sz="2000" kern="1200" dirty="0"/>
            <a:t>Low-Acid </a:t>
          </a:r>
        </a:p>
        <a:p>
          <a:pPr lvl="0" algn="ctr" defTabSz="889000">
            <a:lnSpc>
              <a:spcPct val="90000"/>
            </a:lnSpc>
            <a:spcBef>
              <a:spcPct val="0"/>
            </a:spcBef>
            <a:spcAft>
              <a:spcPct val="35000"/>
            </a:spcAft>
          </a:pPr>
          <a:r>
            <a:rPr lang="en-US" sz="1700" kern="1200" dirty="0"/>
            <a:t> </a:t>
          </a:r>
        </a:p>
      </dsp:txBody>
      <dsp:txXfrm>
        <a:off x="5290132" y="1773936"/>
        <a:ext cx="1714457" cy="1773936"/>
      </dsp:txXfrm>
    </dsp:sp>
    <dsp:sp modelId="{4CD75BFD-2856-4763-81A7-2D101D0FE77A}">
      <dsp:nvSpPr>
        <dsp:cNvPr id="0" name=""/>
        <dsp:cNvSpPr/>
      </dsp:nvSpPr>
      <dsp:spPr>
        <a:xfrm>
          <a:off x="5418218" y="254559"/>
          <a:ext cx="1476801" cy="1476801"/>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091AA7-9DD2-49FA-BE7A-D0C87BFBB503}">
      <dsp:nvSpPr>
        <dsp:cNvPr id="0" name=""/>
        <dsp:cNvSpPr/>
      </dsp:nvSpPr>
      <dsp:spPr>
        <a:xfrm>
          <a:off x="7065281" y="-11530"/>
          <a:ext cx="1856019" cy="4434840"/>
        </a:xfrm>
        <a:prstGeom prst="roundRect">
          <a:avLst>
            <a:gd name="adj" fmla="val 10000"/>
          </a:avLst>
        </a:prstGeom>
        <a:solidFill>
          <a:srgbClr val="CC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endParaRPr lang="en-US" sz="2000" kern="1200" dirty="0"/>
        </a:p>
        <a:p>
          <a:pPr lvl="0" algn="ctr" defTabSz="88900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Preventive Controls </a:t>
          </a:r>
        </a:p>
        <a:p>
          <a:pPr lvl="0" algn="ctr" defTabSz="889000">
            <a:lnSpc>
              <a:spcPct val="90000"/>
            </a:lnSpc>
            <a:spcBef>
              <a:spcPct val="0"/>
            </a:spcBef>
            <a:spcAft>
              <a:spcPct val="35000"/>
            </a:spcAft>
          </a:pPr>
          <a:endParaRPr lang="en-US" sz="1700" kern="1200" dirty="0"/>
        </a:p>
      </dsp:txBody>
      <dsp:txXfrm>
        <a:off x="7065281" y="1762405"/>
        <a:ext cx="1856019" cy="1773936"/>
      </dsp:txXfrm>
    </dsp:sp>
    <dsp:sp modelId="{564B339D-218E-4826-BF2E-538BC99FCBEB}">
      <dsp:nvSpPr>
        <dsp:cNvPr id="0" name=""/>
        <dsp:cNvSpPr/>
      </dsp:nvSpPr>
      <dsp:spPr>
        <a:xfrm>
          <a:off x="7271859" y="224492"/>
          <a:ext cx="1476801" cy="1476801"/>
        </a:xfrm>
        <a:prstGeom prst="ellipse">
          <a:avLst/>
        </a:prstGeom>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1748" t="-14133" r="-80969" b="103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70E782-2F11-4D85-85F4-8E680215B793}">
      <dsp:nvSpPr>
        <dsp:cNvPr id="0" name=""/>
        <dsp:cNvSpPr/>
      </dsp:nvSpPr>
      <dsp:spPr>
        <a:xfrm>
          <a:off x="267687" y="3163754"/>
          <a:ext cx="8544441" cy="1154832"/>
        </a:xfrm>
        <a:prstGeom prst="leftRightArrow">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FE861C-486B-4E18-A0E9-A790238A915C}" type="datetimeFigureOut">
              <a:rPr lang="en-US" smtClean="0"/>
              <a:t>5/26/18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811066-0135-4CAA-8AD4-89A97190AC00}" type="slidenum">
              <a:rPr lang="en-US" smtClean="0"/>
              <a:t>‹#›</a:t>
            </a:fld>
            <a:endParaRPr lang="en-US"/>
          </a:p>
        </p:txBody>
      </p:sp>
    </p:spTree>
    <p:extLst>
      <p:ext uri="{BB962C8B-B14F-4D97-AF65-F5344CB8AC3E}">
        <p14:creationId xmlns:p14="http://schemas.microsoft.com/office/powerpoint/2010/main" val="3881870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ccessdata.fda.gov/scripts/cdrh/cfdocs/cfcfr/CFRSearch.cfm?CFRPart=113&amp;showFR=1" TargetMode="External"/><Relationship Id="rId4" Type="http://schemas.openxmlformats.org/officeDocument/2006/relationships/hyperlink" Target="https://www.accessdata.fda.gov/scripts/cdrh/cfdocs/cfcfr/CFRSearch.cfm?CFRPart=117&amp;showFR=1" TargetMode="External"/><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www.fao.org/docrep/010/ai407e/ai407e22.htm%23fn10"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a:t>
            </a:r>
            <a:r>
              <a:rPr lang="en-US" baseline="0" dirty="0"/>
              <a:t> Environmental Health Association </a:t>
            </a:r>
          </a:p>
          <a:p>
            <a:endParaRPr lang="en-US" dirty="0"/>
          </a:p>
          <a:p>
            <a:r>
              <a:rPr lang="en-US" dirty="0"/>
              <a:t>An increasing number of establishments are incorporating special food processes into their operations. These</a:t>
            </a:r>
            <a:r>
              <a:rPr lang="en-US" baseline="0" dirty="0"/>
              <a:t> processes require review and approval from the regulatory authority. Attendees will be provided with an overview of the area of concern to review and approve special food processing.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B3FF9AA-C591-413C-9ADF-404036F6F54B}" type="slidenum">
              <a:rPr kumimoji="0" lang="en-US" sz="1200" b="0" i="0" u="none" strike="noStrike" kern="1200" cap="none" spc="0" normalizeH="0" baseline="0" noProof="0" smtClean="0">
                <a:ln>
                  <a:noFill/>
                </a:ln>
                <a:solidFill>
                  <a:prstClr val="black"/>
                </a:solidFill>
                <a:effectLst/>
                <a:uLnTx/>
                <a:uFillTx/>
                <a:latin typeface="Geneva"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Geneva" charset="0"/>
              <a:ea typeface="ＭＳ Ｐゴシック" charset="0"/>
              <a:cs typeface="+mn-cs"/>
            </a:endParaRPr>
          </a:p>
        </p:txBody>
      </p:sp>
    </p:spTree>
    <p:extLst>
      <p:ext uri="{BB962C8B-B14F-4D97-AF65-F5344CB8AC3E}">
        <p14:creationId xmlns:p14="http://schemas.microsoft.com/office/powerpoint/2010/main" val="2427948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13</a:t>
            </a:fld>
            <a:endParaRPr lang="en-US"/>
          </a:p>
        </p:txBody>
      </p:sp>
    </p:spTree>
    <p:extLst>
      <p:ext uri="{BB962C8B-B14F-4D97-AF65-F5344CB8AC3E}">
        <p14:creationId xmlns:p14="http://schemas.microsoft.com/office/powerpoint/2010/main" val="2544631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15</a:t>
            </a:fld>
            <a:endParaRPr lang="en-US"/>
          </a:p>
        </p:txBody>
      </p:sp>
    </p:spTree>
    <p:extLst>
      <p:ext uri="{BB962C8B-B14F-4D97-AF65-F5344CB8AC3E}">
        <p14:creationId xmlns:p14="http://schemas.microsoft.com/office/powerpoint/2010/main" val="3581137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16</a:t>
            </a:fld>
            <a:endParaRPr lang="en-US"/>
          </a:p>
        </p:txBody>
      </p:sp>
    </p:spTree>
    <p:extLst>
      <p:ext uri="{BB962C8B-B14F-4D97-AF65-F5344CB8AC3E}">
        <p14:creationId xmlns:p14="http://schemas.microsoft.com/office/powerpoint/2010/main" val="3216745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273" indent="-169273">
              <a:buFont typeface="Arial" panose="020B0604020202020204" pitchFamily="34" charset="0"/>
              <a:buChar char="•"/>
            </a:pPr>
            <a:r>
              <a:rPr lang="en-US" dirty="0"/>
              <a:t>Risk‐based approaches to managing food safety were pioneered during development of food for the U.S. space program in the 1960s</a:t>
            </a:r>
          </a:p>
          <a:p>
            <a:pPr marL="169273" indent="-169273">
              <a:buFont typeface="Arial" panose="020B0604020202020204" pitchFamily="34" charset="0"/>
              <a:buChar char="•"/>
            </a:pPr>
            <a:r>
              <a:rPr lang="en-US" dirty="0"/>
              <a:t>At that time, end‐product testing was the focus of quality control programs.</a:t>
            </a:r>
          </a:p>
          <a:p>
            <a:pPr marL="169273" indent="-169273">
              <a:buFont typeface="Arial" panose="020B0604020202020204" pitchFamily="34" charset="0"/>
              <a:buChar char="•"/>
            </a:pPr>
            <a:r>
              <a:rPr lang="en-US" dirty="0"/>
              <a:t>The focus shifted to preventing hazards through product formulation and process control in a risk‐based manner. The concept was called Hazard Analysis and Critical Control Point (HACCP).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37E54-9140-4543-9E3F-6B37B61534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6140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273" indent="-169273">
              <a:buFont typeface="Arial" panose="020B0604020202020204" pitchFamily="34" charset="0"/>
              <a:buChar char="•"/>
            </a:pPr>
            <a:r>
              <a:rPr lang="en-US" dirty="0"/>
              <a:t>The </a:t>
            </a:r>
            <a:r>
              <a:rPr lang="en-US" b="1" dirty="0"/>
              <a:t>preventive controls process incorporates controls beyond those managed as process‐related CCPs in the HACCP framework</a:t>
            </a:r>
            <a:r>
              <a:rPr lang="en-US" dirty="0"/>
              <a:t>. </a:t>
            </a:r>
          </a:p>
          <a:p>
            <a:pPr marL="620666" lvl="1" indent="-169273">
              <a:buFont typeface="Arial" panose="020B0604020202020204" pitchFamily="34" charset="0"/>
              <a:buChar char="•"/>
            </a:pPr>
            <a:r>
              <a:rPr lang="en-US" dirty="0"/>
              <a:t>These PCs address not only CCPs, but </a:t>
            </a:r>
            <a:r>
              <a:rPr lang="en-US" b="1" dirty="0"/>
              <a:t>also controls for hazards related to food allergens, sanitation, suppliers and others requiring a PC</a:t>
            </a:r>
            <a:r>
              <a:rPr lang="en-US" dirty="0"/>
              <a:t>.</a:t>
            </a:r>
          </a:p>
          <a:p>
            <a:pPr marL="620666" lvl="1" indent="-169273">
              <a:buFont typeface="Arial" panose="020B0604020202020204" pitchFamily="34" charset="0"/>
              <a:buChar char="•"/>
            </a:pPr>
            <a:r>
              <a:rPr lang="en-US" dirty="0"/>
              <a:t>The PC approach also </a:t>
            </a:r>
            <a:r>
              <a:rPr lang="en-US" b="1" dirty="0"/>
              <a:t>recognizes that critical limits,</a:t>
            </a:r>
            <a:r>
              <a:rPr lang="en-US" dirty="0"/>
              <a:t> defined by NACMCF as: “A maximum and/or minimum value to which a biological, chemical or physical parameter must be controlled at a CCP to prevent, eliminate or reduce to an acceptable level the occurrence of a food‐safety hazard” </a:t>
            </a:r>
            <a:r>
              <a:rPr lang="en-US" b="1" dirty="0"/>
              <a:t>may not be required for some preventive controls. </a:t>
            </a:r>
          </a:p>
          <a:p>
            <a:pPr marL="620666" lvl="1" indent="-169273">
              <a:buFont typeface="Arial" panose="020B0604020202020204" pitchFamily="34" charset="0"/>
              <a:buChar char="•"/>
            </a:pPr>
            <a:r>
              <a:rPr lang="en-US" dirty="0"/>
              <a:t>The broader term, </a:t>
            </a:r>
            <a:r>
              <a:rPr lang="en-US" b="1" i="1" dirty="0"/>
              <a:t>parameters and values</a:t>
            </a:r>
            <a:r>
              <a:rPr lang="en-US" dirty="0"/>
              <a:t>, supports identification of a frequency or other metric to assess compliance. </a:t>
            </a:r>
          </a:p>
          <a:p>
            <a:pPr marL="620666" lvl="1" indent="-169273">
              <a:buFont typeface="Arial" panose="020B0604020202020204" pitchFamily="34" charset="0"/>
              <a:buChar char="•"/>
            </a:pPr>
            <a:r>
              <a:rPr lang="en-US" dirty="0"/>
              <a:t>Further, immediate </a:t>
            </a:r>
            <a:r>
              <a:rPr lang="en-US" b="1" dirty="0"/>
              <a:t>corrections</a:t>
            </a:r>
            <a:r>
              <a:rPr lang="en-US" dirty="0"/>
              <a:t> (like re‐cleaning a line before start up) may be more appropriate than </a:t>
            </a:r>
            <a:r>
              <a:rPr lang="en-US" b="1" dirty="0"/>
              <a:t>formal corrective action </a:t>
            </a:r>
            <a:r>
              <a:rPr lang="en-US" dirty="0"/>
              <a:t>involving product risk evaluations for some preventive controls.</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37E54-9140-4543-9E3F-6B37B61534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2/11/2013</a:t>
            </a: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FSPCA DRAFT - Do not share beyond Ed Comm.</a:t>
            </a:r>
          </a:p>
        </p:txBody>
      </p:sp>
    </p:spTree>
    <p:extLst>
      <p:ext uri="{BB962C8B-B14F-4D97-AF65-F5344CB8AC3E}">
        <p14:creationId xmlns:p14="http://schemas.microsoft.com/office/powerpoint/2010/main" val="3697247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3023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371600" y="1143000"/>
            <a:ext cx="4114800" cy="3086100"/>
          </a:xfrm>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buFontTx/>
              <a:buChar char="•"/>
            </a:pPr>
            <a:endParaRPr lang="en-US" altLang="en-US">
              <a:latin typeface="Calibri" charset="0"/>
            </a:endParaRPr>
          </a:p>
        </p:txBody>
      </p:sp>
    </p:spTree>
    <p:extLst>
      <p:ext uri="{BB962C8B-B14F-4D97-AF65-F5344CB8AC3E}">
        <p14:creationId xmlns:p14="http://schemas.microsoft.com/office/powerpoint/2010/main" val="1060310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245" indent="-174245">
              <a:buFont typeface="Arial" panose="020B0604020202020204" pitchFamily="34" charset="0"/>
              <a:buChar char="•"/>
            </a:pPr>
            <a:r>
              <a:rPr lang="en-US" b="1" dirty="0"/>
              <a:t>A </a:t>
            </a:r>
            <a:r>
              <a:rPr lang="en-US" b="1" u="sng" dirty="0"/>
              <a:t>written </a:t>
            </a:r>
            <a:r>
              <a:rPr lang="en-US" b="1" dirty="0"/>
              <a:t>HA is the first required element in a FSP. </a:t>
            </a:r>
            <a:r>
              <a:rPr lang="en-US" dirty="0"/>
              <a:t>This must be written, regardless of whether any hazards requiring a PC are identified. </a:t>
            </a:r>
          </a:p>
          <a:p>
            <a:pPr marL="174245" indent="-174245">
              <a:buFont typeface="Arial" panose="020B0604020202020204" pitchFamily="34" charset="0"/>
              <a:buChar char="•"/>
            </a:pPr>
            <a:r>
              <a:rPr lang="en-US" b="1" dirty="0"/>
              <a:t>When a HA identifies hazards </a:t>
            </a:r>
            <a:r>
              <a:rPr lang="en-US" dirty="0"/>
              <a:t>requiring a preventive control, </a:t>
            </a:r>
            <a:r>
              <a:rPr lang="en-US" b="1" dirty="0"/>
              <a:t>the FSP also includes written PC documents</a:t>
            </a:r>
            <a:r>
              <a:rPr lang="en-US" dirty="0"/>
              <a:t>, as appropriate to the facility and food, </a:t>
            </a:r>
            <a:r>
              <a:rPr lang="en-US" b="1" dirty="0"/>
              <a:t>to ensure safe food is being produced</a:t>
            </a:r>
            <a:r>
              <a:rPr lang="en-US" dirty="0"/>
              <a:t>. This includes the following:  </a:t>
            </a:r>
          </a:p>
          <a:p>
            <a:pPr marL="638897" lvl="1" indent="-174245">
              <a:buFont typeface="Arial" panose="020B0604020202020204" pitchFamily="34" charset="0"/>
              <a:buChar char="•"/>
            </a:pPr>
            <a:r>
              <a:rPr lang="en-US" dirty="0"/>
              <a:t>process controls, food allergen controls, sanitation controls, supply-chain controls, a recall plan, or other controls</a:t>
            </a:r>
          </a:p>
          <a:p>
            <a:pPr marL="174245" indent="-174245">
              <a:buFont typeface="Arial" panose="020B0604020202020204" pitchFamily="34" charset="0"/>
              <a:buChar char="•"/>
            </a:pPr>
            <a:r>
              <a:rPr lang="en-US" b="1" dirty="0"/>
              <a:t>You are required to maintain implementation records to document that you have implemented your FSP. </a:t>
            </a:r>
          </a:p>
          <a:p>
            <a:pPr marL="638897" lvl="1" indent="-174245" defTabSz="929305">
              <a:buFont typeface="Arial" panose="020B0604020202020204" pitchFamily="34" charset="0"/>
              <a:buChar char="•"/>
              <a:defRPr/>
            </a:pPr>
            <a:r>
              <a:rPr lang="en-US" dirty="0"/>
              <a:t>Monitoring, corrective action and verification procedures for each of the PCs identified must also be included in your FSP.</a:t>
            </a:r>
          </a:p>
          <a:p>
            <a:pPr marL="174245" indent="-174245">
              <a:buFont typeface="Arial" panose="020B0604020202020204" pitchFamily="34" charset="0"/>
              <a:buChar char="•"/>
            </a:pPr>
            <a:r>
              <a:rPr lang="en-US" b="1" dirty="0"/>
              <a:t>Because your FSP will be used or reviewed by regulators, employees, auditors, etc., it may be useful to </a:t>
            </a:r>
            <a:r>
              <a:rPr lang="en-US" dirty="0"/>
              <a:t>include a brief description of your facility along with a list of your food safety team members, a product description, a process flow diagram, and a process description to help people understand the structure of the FSP.</a:t>
            </a:r>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2/11/2013</a:t>
            </a: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FSPCA DRAFT - Do not share beyond Ed Comm.</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37E54-9140-4543-9E3F-6B37B61534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8612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5158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8884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b="0" i="0" u="none" strike="noStrike" kern="1200" cap="none" dirty="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defTabSz="914400" rtl="0" eaLnBrk="0" fontAlgn="base" latinLnBrk="0" hangingPunct="0">
              <a:lnSpc>
                <a:spcPct val="100000"/>
              </a:lnSpc>
              <a:spcBef>
                <a:spcPts val="0"/>
              </a:spcBef>
              <a:spcAft>
                <a:spcPct val="0"/>
              </a:spcAft>
              <a:buClrTx/>
              <a:buSzPct val="25000"/>
              <a:buFontTx/>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0" fontAlgn="base" latinLnBrk="0" hangingPunct="0">
                <a:lnSpc>
                  <a:spcPct val="100000"/>
                </a:lnSpc>
                <a:spcBef>
                  <a:spcPts val="0"/>
                </a:spcBef>
                <a:spcAft>
                  <a:spcPct val="0"/>
                </a:spcAft>
                <a:buClrTx/>
                <a:buSzPct val="25000"/>
                <a:buFontTx/>
                <a:buNone/>
                <a:tabLst/>
                <a:defRPr/>
              </a:pPr>
              <a:t>2</a:t>
            </a:fld>
            <a:endPar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10724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710FDF-CC05-4748-9ECC-DC64775D7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6674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increasing number of establishments are incorporating special food processes into their operations. These</a:t>
            </a:r>
            <a:r>
              <a:rPr lang="en-US" baseline="0" dirty="0"/>
              <a:t> processes require review and approval from the regulatory authority. Attendees will be provided with an overview of the area of concern to review and approve special food processing.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0531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FDA: (although the U.S. Department of Agriculture plays a lead role in regulating aspects of some meat, poultry, and egg products)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B3FF9AA-C591-413C-9ADF-404036F6F54B}" type="slidenum">
              <a:rPr kumimoji="0" lang="en-US" sz="1200" b="0" i="0" u="none" strike="noStrike" kern="1200" cap="none" spc="0" normalizeH="0" baseline="0" noProof="0" smtClean="0">
                <a:ln>
                  <a:noFill/>
                </a:ln>
                <a:solidFill>
                  <a:prstClr val="black"/>
                </a:solidFill>
                <a:effectLst/>
                <a:uLnTx/>
                <a:uFillTx/>
                <a:latin typeface="Geneva"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Geneva" charset="0"/>
              <a:ea typeface="ＭＳ Ｐゴシック" charset="0"/>
              <a:cs typeface="+mn-cs"/>
            </a:endParaRPr>
          </a:p>
        </p:txBody>
      </p:sp>
    </p:spTree>
    <p:extLst>
      <p:ext uri="{BB962C8B-B14F-4D97-AF65-F5344CB8AC3E}">
        <p14:creationId xmlns:p14="http://schemas.microsoft.com/office/powerpoint/2010/main" val="909743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Juice – </a:t>
            </a:r>
            <a:r>
              <a:rPr lang="en-US" sz="1200" b="1" i="0" kern="1200" dirty="0">
                <a:solidFill>
                  <a:schemeClr val="tx1"/>
                </a:solidFill>
                <a:effectLst/>
                <a:latin typeface="+mn-lt"/>
                <a:ea typeface="+mn-ea"/>
                <a:cs typeface="+mn-cs"/>
              </a:rPr>
              <a:t>21 CFR</a:t>
            </a:r>
            <a:r>
              <a:rPr lang="en-US" sz="1200" b="0" i="0" kern="1200" dirty="0">
                <a:solidFill>
                  <a:schemeClr val="tx1"/>
                </a:solidFill>
                <a:effectLst/>
                <a:latin typeface="+mn-lt"/>
                <a:ea typeface="+mn-ea"/>
                <a:cs typeface="+mn-cs"/>
              </a:rPr>
              <a:t> part 120 concerning the safe and sanitary processing of fruit and vegetable </a:t>
            </a:r>
            <a:r>
              <a:rPr lang="en-US" sz="1200" b="1" i="0" kern="1200" dirty="0">
                <a:solidFill>
                  <a:schemeClr val="tx1"/>
                </a:solidFill>
                <a:effectLst/>
                <a:latin typeface="+mn-lt"/>
                <a:ea typeface="+mn-ea"/>
                <a:cs typeface="+mn-cs"/>
              </a:rPr>
              <a:t>juices</a:t>
            </a:r>
          </a:p>
          <a:p>
            <a:pPr marL="171450" indent="-171450">
              <a:buFont typeface="Arial" panose="020B0604020202020204" pitchFamily="34" charset="0"/>
              <a:buChar char="•"/>
            </a:pPr>
            <a:endParaRPr lang="en-US" sz="1200" b="1"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Seafood - </a:t>
            </a:r>
            <a:r>
              <a:rPr lang="en-US" sz="1200" b="0" i="0" kern="1200" dirty="0">
                <a:solidFill>
                  <a:schemeClr val="tx1"/>
                </a:solidFill>
                <a:effectLst/>
                <a:latin typeface="+mn-lt"/>
                <a:ea typeface="+mn-ea"/>
                <a:cs typeface="+mn-cs"/>
              </a:rPr>
              <a:t>(</a:t>
            </a:r>
            <a:r>
              <a:rPr lang="en-US" sz="1200" b="1" i="0" kern="1200" dirty="0">
                <a:solidFill>
                  <a:schemeClr val="tx1"/>
                </a:solidFill>
                <a:effectLst/>
                <a:latin typeface="+mn-lt"/>
                <a:ea typeface="+mn-ea"/>
                <a:cs typeface="+mn-cs"/>
              </a:rPr>
              <a:t>21 CFR</a:t>
            </a:r>
            <a:r>
              <a:rPr lang="en-US" sz="1200" b="0" i="0" kern="1200" dirty="0">
                <a:solidFill>
                  <a:schemeClr val="tx1"/>
                </a:solidFill>
                <a:effectLst/>
                <a:latin typeface="+mn-lt"/>
                <a:ea typeface="+mn-ea"/>
                <a:cs typeface="+mn-cs"/>
              </a:rPr>
              <a:t>) part 123, the </a:t>
            </a:r>
            <a:r>
              <a:rPr lang="en-US" sz="1200" b="1" i="0" kern="1200" dirty="0">
                <a:solidFill>
                  <a:schemeClr val="tx1"/>
                </a:solidFill>
                <a:effectLst/>
                <a:latin typeface="+mn-lt"/>
                <a:ea typeface="+mn-ea"/>
                <a:cs typeface="+mn-cs"/>
              </a:rPr>
              <a:t>seafood HACCP</a:t>
            </a:r>
            <a:r>
              <a:rPr lang="en-US" sz="1200" b="0" i="0" kern="1200" dirty="0">
                <a:solidFill>
                  <a:schemeClr val="tx1"/>
                </a:solidFill>
                <a:effectLst/>
                <a:latin typeface="+mn-lt"/>
                <a:ea typeface="+mn-ea"/>
                <a:cs typeface="+mn-cs"/>
              </a:rPr>
              <a:t> regulation</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0" kern="1200" cap="all" dirty="0">
                <a:solidFill>
                  <a:schemeClr val="tx1"/>
                </a:solidFill>
                <a:effectLst/>
                <a:latin typeface="+mn-lt"/>
                <a:ea typeface="+mn-ea"/>
                <a:cs typeface="+mn-cs"/>
              </a:rPr>
              <a:t>9 CFR 417 - HAZARD ANALYSIS AND CRITICAL CONTROL POINT (HACCP) SYSTEMS. </a:t>
            </a:r>
            <a:r>
              <a:rPr lang="en-US" sz="1200" b="0" i="0" kern="1200" dirty="0">
                <a:solidFill>
                  <a:schemeClr val="tx1"/>
                </a:solidFill>
                <a:effectLst/>
                <a:latin typeface="+mn-lt"/>
                <a:ea typeface="+mn-ea"/>
                <a:cs typeface="+mn-cs"/>
              </a:rPr>
              <a:t>Title 9 - Animals and Animal Products</a:t>
            </a:r>
          </a:p>
          <a:p>
            <a:pPr marL="171450" indent="-171450">
              <a:buFont typeface="Arial" panose="020B0604020202020204" pitchFamily="34" charset="0"/>
              <a:buChar char="•"/>
            </a:pPr>
            <a:endParaRPr lang="en-US" sz="1200" b="0" i="0" kern="1200" cap="all" dirty="0">
              <a:solidFill>
                <a:schemeClr val="tx1"/>
              </a:solidFill>
              <a:effectLst/>
              <a:latin typeface="+mn-lt"/>
              <a:ea typeface="+mn-ea"/>
              <a:cs typeface="+mn-cs"/>
            </a:endParaRPr>
          </a:p>
          <a:p>
            <a:pPr marL="171450" indent="-171450">
              <a:buFont typeface="Arial" panose="020B0604020202020204" pitchFamily="34" charset="0"/>
              <a:buChar char="•"/>
            </a:pPr>
            <a:r>
              <a:rPr lang="en-US" b="1" dirty="0"/>
              <a:t>Low acid</a:t>
            </a:r>
            <a:r>
              <a:rPr lang="en-US" b="1" baseline="0" dirty="0"/>
              <a:t> </a:t>
            </a:r>
            <a:r>
              <a:rPr lang="en-US" baseline="0" dirty="0"/>
              <a:t>- </a:t>
            </a:r>
            <a:r>
              <a:rPr lang="en-US" dirty="0"/>
              <a:t>PART 113</a:t>
            </a:r>
            <a:r>
              <a:rPr lang="en-US" sz="1200" u="sng" kern="1200" dirty="0">
                <a:solidFill>
                  <a:schemeClr val="tx1"/>
                </a:solidFill>
                <a:effectLst/>
                <a:latin typeface="+mn-lt"/>
                <a:ea typeface="+mn-ea"/>
                <a:cs typeface="+mn-cs"/>
                <a:hlinkClick r:id="rId3"/>
              </a:rPr>
              <a:t>THERMALLY PROCESSED LOW-ACID FOODS PACKAGED IN HERMETICALLY SEALED CONTAINERS</a:t>
            </a:r>
            <a:r>
              <a:rPr lang="en-US" sz="1200" u="sng" kern="1200" dirty="0">
                <a:solidFill>
                  <a:schemeClr val="tx1"/>
                </a:solidFill>
                <a:effectLst/>
                <a:latin typeface="+mn-lt"/>
                <a:ea typeface="+mn-ea"/>
                <a:cs typeface="+mn-cs"/>
              </a:rPr>
              <a:t/>
            </a:r>
            <a:br>
              <a:rPr lang="en-US" sz="1200" u="sng" kern="1200" dirty="0">
                <a:solidFill>
                  <a:schemeClr val="tx1"/>
                </a:solidFill>
                <a:effectLst/>
                <a:latin typeface="+mn-lt"/>
                <a:ea typeface="+mn-ea"/>
                <a:cs typeface="+mn-cs"/>
              </a:rPr>
            </a:br>
            <a:endParaRPr lang="en-US" sz="1200" u="sng" kern="1200" dirty="0">
              <a:solidFill>
                <a:schemeClr val="tx1"/>
              </a:solidFill>
              <a:effectLst/>
              <a:latin typeface="+mn-lt"/>
              <a:ea typeface="+mn-ea"/>
              <a:cs typeface="+mn-cs"/>
            </a:endParaRPr>
          </a:p>
          <a:p>
            <a:pPr marL="171450" indent="-171450">
              <a:buFont typeface="Arial" panose="020B0604020202020204" pitchFamily="34" charset="0"/>
              <a:buChar char="•"/>
            </a:pPr>
            <a:r>
              <a:rPr lang="en-US" dirty="0"/>
              <a:t>PART 117</a:t>
            </a:r>
            <a:r>
              <a:rPr lang="en-US" sz="1200" u="sng" kern="1200" dirty="0">
                <a:solidFill>
                  <a:schemeClr val="tx1"/>
                </a:solidFill>
                <a:effectLst/>
                <a:latin typeface="+mn-lt"/>
                <a:ea typeface="+mn-ea"/>
                <a:cs typeface="+mn-cs"/>
                <a:hlinkClick r:id="rId4"/>
              </a:rPr>
              <a:t>CURRENT GOOD MANUFACTURING PRACTICE, HAZARD ANALYSIS, AND RISK-BASED PREVENTIVE CONTROLS FOR HUMAN FOOD</a:t>
            </a:r>
            <a:endParaRPr lang="en-US" sz="1200" b="1" i="0" kern="1200" cap="all" dirty="0">
              <a:solidFill>
                <a:schemeClr val="tx1"/>
              </a:solidFill>
              <a:effectLst/>
              <a:latin typeface="+mn-lt"/>
              <a:ea typeface="+mn-ea"/>
              <a:cs typeface="+mn-cs"/>
            </a:endParaRP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5</a:t>
            </a:fld>
            <a:endParaRPr lang="en-US"/>
          </a:p>
        </p:txBody>
      </p:sp>
    </p:spTree>
    <p:extLst>
      <p:ext uri="{BB962C8B-B14F-4D97-AF65-F5344CB8AC3E}">
        <p14:creationId xmlns:p14="http://schemas.microsoft.com/office/powerpoint/2010/main" val="2744538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06F3A989-81A0-4DD2-8B02-17D3043848A4}" type="slidenum">
              <a:rPr kumimoji="0" lang="en-US" sz="1200" b="0" i="0" u="none" strike="noStrike" kern="1200" cap="none" spc="0" normalizeH="0" baseline="0" noProof="0" smtClean="0">
                <a:ln>
                  <a:noFill/>
                </a:ln>
                <a:solidFill>
                  <a:srgbClr val="000000"/>
                </a:solidFill>
                <a:effectLst/>
                <a:uLnTx/>
                <a:uFillTx/>
                <a:latin typeface="Geneva" charset="0"/>
                <a:ea typeface="ＭＳ Ｐゴシック" charset="0"/>
                <a:cs typeface="+mn-cs"/>
              </a:rPr>
              <a:pPr marL="0" marR="0" lvl="0" indent="0" algn="r" defTabSz="930275"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Geneva" charset="0"/>
              <a:ea typeface="ＭＳ Ｐゴシック" charset="0"/>
              <a:cs typeface="+mn-cs"/>
            </a:endParaRPr>
          </a:p>
        </p:txBody>
      </p:sp>
    </p:spTree>
    <p:extLst>
      <p:ext uri="{BB962C8B-B14F-4D97-AF65-F5344CB8AC3E}">
        <p14:creationId xmlns:p14="http://schemas.microsoft.com/office/powerpoint/2010/main" val="2644546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Commercially Sterile = free of viable</a:t>
            </a:r>
            <a:r>
              <a:rPr lang="en-US" baseline="0" dirty="0"/>
              <a:t> MO’s of public health concern</a:t>
            </a:r>
          </a:p>
          <a:p>
            <a:r>
              <a:rPr lang="en-US" sz="800" dirty="0"/>
              <a:t> </a:t>
            </a:r>
            <a:r>
              <a:rPr lang="en-US" dirty="0"/>
              <a:t>,,, The definition for commercially sterile products according to </a:t>
            </a:r>
            <a:r>
              <a:rPr lang="en-US" i="1" dirty="0"/>
              <a:t>Codex Alimentarius</a:t>
            </a:r>
            <a:r>
              <a:rPr lang="en-US" baseline="30000" dirty="0">
                <a:hlinkClick r:id="rId3"/>
              </a:rPr>
              <a:t>1</a:t>
            </a:r>
            <a:r>
              <a:rPr lang="en-US" dirty="0"/>
              <a:t> is:</a:t>
            </a:r>
          </a:p>
          <a:p>
            <a:r>
              <a:rPr lang="en-US" dirty="0"/>
              <a:t>“Commercial sterility of food means the conditions achieved by application of heat which renders such food free from microorganisms capable of growing in the food at temperatures at which the food is likely to be held during distribution and storage.” The criterion is ability to grow </a:t>
            </a:r>
            <a:r>
              <a:rPr lang="en-US" b="1" dirty="0"/>
              <a:t>not</a:t>
            </a:r>
            <a:r>
              <a:rPr lang="en-US" dirty="0"/>
              <a:t> presence or absence.</a:t>
            </a:r>
          </a:p>
          <a:p>
            <a:r>
              <a:rPr lang="en-US" dirty="0"/>
              <a:t>Commercially sterile goods are canned products sterilized under not too intensive heat treatment in order to maintain good sensory product quality. It is accepted that non-pathogenic microorganisms may not have been completely inactivated, but it must be ensured that their growth is practically not feasible as one or more of the above “hurdles” are present in the product (see also page 92).</a:t>
            </a:r>
          </a:p>
        </p:txBody>
      </p:sp>
      <p:sp>
        <p:nvSpPr>
          <p:cNvPr id="4" name="Slide Number Placeholder 3"/>
          <p:cNvSpPr>
            <a:spLocks noGrp="1"/>
          </p:cNvSpPr>
          <p:nvPr>
            <p:ph type="sldNum" sz="quarter" idx="10"/>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DB1486D2-1BF0-44DF-8881-AA873075684D}" type="slidenum">
              <a:rPr kumimoji="0" lang="en-US" sz="1200" b="0" i="0" u="none" strike="noStrike" kern="1200" cap="none" spc="0" normalizeH="0" baseline="0" noProof="0" smtClean="0">
                <a:ln>
                  <a:noFill/>
                </a:ln>
                <a:solidFill>
                  <a:srgbClr val="000000"/>
                </a:solidFill>
                <a:effectLst/>
                <a:uLnTx/>
                <a:uFillTx/>
                <a:latin typeface="Geneva" charset="0"/>
                <a:ea typeface="ＭＳ Ｐゴシック" charset="0"/>
                <a:cs typeface="+mn-cs"/>
              </a:rPr>
              <a:pPr marL="0" marR="0" lvl="0" indent="0" algn="r" defTabSz="930275"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Geneva" charset="0"/>
              <a:ea typeface="ＭＳ Ｐゴシック" charset="0"/>
              <a:cs typeface="+mn-cs"/>
            </a:endParaRPr>
          </a:p>
        </p:txBody>
      </p:sp>
    </p:spTree>
    <p:extLst>
      <p:ext uri="{BB962C8B-B14F-4D97-AF65-F5344CB8AC3E}">
        <p14:creationId xmlns:p14="http://schemas.microsoft.com/office/powerpoint/2010/main" val="2284657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DB1486D2-1BF0-44DF-8881-AA873075684D}" type="slidenum">
              <a:rPr kumimoji="0" lang="en-US" sz="1200" b="0" i="0" u="none" strike="noStrike" kern="1200" cap="none" spc="0" normalizeH="0" baseline="0" noProof="0" smtClean="0">
                <a:ln>
                  <a:noFill/>
                </a:ln>
                <a:solidFill>
                  <a:srgbClr val="000000"/>
                </a:solidFill>
                <a:effectLst/>
                <a:uLnTx/>
                <a:uFillTx/>
                <a:latin typeface="Geneva" charset="0"/>
                <a:ea typeface="ＭＳ Ｐゴシック" charset="0"/>
                <a:cs typeface="+mn-cs"/>
              </a:rPr>
              <a:pPr marL="0" marR="0" lvl="0" indent="0" algn="r" defTabSz="930275"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Geneva" charset="0"/>
              <a:ea typeface="ＭＳ Ｐゴシック" charset="0"/>
              <a:cs typeface="+mn-cs"/>
            </a:endParaRPr>
          </a:p>
        </p:txBody>
      </p:sp>
    </p:spTree>
    <p:extLst>
      <p:ext uri="{BB962C8B-B14F-4D97-AF65-F5344CB8AC3E}">
        <p14:creationId xmlns:p14="http://schemas.microsoft.com/office/powerpoint/2010/main" val="2729620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PART 117—CURRENT GOOD MANUFACTURING PRACTICE, HAZARD ANALYSIS, AND RISK-BASED PREVENTIVE CONTROLS FOR HUMAN FOOD</a:t>
            </a:r>
            <a:endParaRPr lang="en-US" dirty="0"/>
          </a:p>
        </p:txBody>
      </p:sp>
      <p:sp>
        <p:nvSpPr>
          <p:cNvPr id="4" name="Slide Number Placeholder 3"/>
          <p:cNvSpPr>
            <a:spLocks noGrp="1"/>
          </p:cNvSpPr>
          <p:nvPr>
            <p:ph type="sldNum" sz="quarter" idx="10"/>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A49FA9F7-7D19-4BF5-90F2-5B52FA41DD7D}" type="slidenum">
              <a:rPr kumimoji="0" lang="en-US" sz="1200" b="0" i="0" u="none" strike="noStrike" kern="1200" cap="none" spc="0" normalizeH="0" baseline="0" noProof="0" smtClean="0">
                <a:ln>
                  <a:noFill/>
                </a:ln>
                <a:solidFill>
                  <a:srgbClr val="000000"/>
                </a:solidFill>
                <a:effectLst/>
                <a:uLnTx/>
                <a:uFillTx/>
                <a:latin typeface="Geneva" charset="0"/>
                <a:ea typeface="ＭＳ Ｐゴシック" charset="0"/>
                <a:cs typeface="+mn-cs"/>
              </a:rPr>
              <a:pPr marL="0" marR="0" lvl="0" indent="0" algn="r" defTabSz="930275"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Geneva" charset="0"/>
              <a:ea typeface="ＭＳ Ｐゴシック" charset="0"/>
              <a:cs typeface="+mn-cs"/>
            </a:endParaRPr>
          </a:p>
        </p:txBody>
      </p:sp>
    </p:spTree>
    <p:extLst>
      <p:ext uri="{BB962C8B-B14F-4D97-AF65-F5344CB8AC3E}">
        <p14:creationId xmlns:p14="http://schemas.microsoft.com/office/powerpoint/2010/main" val="878115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US" dirty="0"/>
              <a:t>Establishment for processing (name &amp; location)</a:t>
            </a:r>
          </a:p>
          <a:p>
            <a:pPr marL="628650" lvl="1" indent="-171450">
              <a:buFont typeface="Arial" panose="020B0604020202020204" pitchFamily="34" charset="0"/>
              <a:buChar char="•"/>
            </a:pPr>
            <a:r>
              <a:rPr lang="en-US" dirty="0"/>
              <a:t>Process method (acidity/pH control)</a:t>
            </a:r>
          </a:p>
          <a:p>
            <a:pPr marL="628650" lvl="1" indent="-171450">
              <a:buFont typeface="Arial" panose="020B0604020202020204" pitchFamily="34" charset="0"/>
              <a:buChar char="•"/>
            </a:pPr>
            <a:r>
              <a:rPr lang="en-US" dirty="0"/>
              <a:t>Thermal processing</a:t>
            </a:r>
          </a:p>
          <a:p>
            <a:pPr marL="628650" lvl="1" indent="-171450">
              <a:buFont typeface="Arial" panose="020B0604020202020204" pitchFamily="34" charset="0"/>
              <a:buChar char="•"/>
            </a:pPr>
            <a:r>
              <a:rPr lang="en-US" dirty="0"/>
              <a:t>List of foods packed</a:t>
            </a:r>
          </a:p>
          <a:p>
            <a:pPr marL="171450" lvl="0" indent="-171450">
              <a:buFont typeface="Arial" panose="020B0604020202020204" pitchFamily="34" charset="0"/>
              <a:buChar char="•"/>
            </a:pPr>
            <a:r>
              <a:rPr lang="en-US" dirty="0"/>
              <a:t>FDA filed Scheduled Process</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solidFill>
                  <a:schemeClr val="tx1"/>
                </a:solidFill>
              </a:rPr>
              <a:t>Process Authority</a:t>
            </a:r>
            <a:r>
              <a:rPr lang="en-US" baseline="0" dirty="0">
                <a:solidFill>
                  <a:schemeClr val="tx1"/>
                </a:solidFill>
              </a:rPr>
              <a:t> </a:t>
            </a:r>
            <a:r>
              <a:rPr lang="en-US" dirty="0">
                <a:solidFill>
                  <a:schemeClr val="tx1"/>
                </a:solidFill>
              </a:rPr>
              <a:t>“… a person who has expert knowledge of thermal </a:t>
            </a:r>
            <a:r>
              <a:rPr lang="en-US" b="1" dirty="0">
                <a:solidFill>
                  <a:schemeClr val="tx1"/>
                </a:solidFill>
              </a:rPr>
              <a:t>processing </a:t>
            </a:r>
            <a:r>
              <a:rPr lang="en-US" dirty="0">
                <a:solidFill>
                  <a:schemeClr val="tx1"/>
                </a:solidFill>
              </a:rPr>
              <a:t>requirements for </a:t>
            </a:r>
            <a:r>
              <a:rPr lang="en-US" b="1" dirty="0">
                <a:solidFill>
                  <a:schemeClr val="tx1"/>
                </a:solidFill>
              </a:rPr>
              <a:t>low-acid foods packaged in hermetically sealed containers</a:t>
            </a:r>
            <a:r>
              <a:rPr lang="en-US" dirty="0">
                <a:solidFill>
                  <a:schemeClr val="tx1"/>
                </a:solidFill>
              </a:rPr>
              <a:t>, or has expert knowledge in the acidification and </a:t>
            </a:r>
            <a:r>
              <a:rPr lang="en-US" b="1" dirty="0">
                <a:solidFill>
                  <a:schemeClr val="tx1"/>
                </a:solidFill>
              </a:rPr>
              <a:t>processing of acidified foods</a:t>
            </a:r>
            <a:r>
              <a:rPr lang="en-US" dirty="0">
                <a:solidFill>
                  <a:schemeClr val="tx1"/>
                </a:solidFill>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DB1486D2-1BF0-44DF-8881-AA873075684D}" type="slidenum">
              <a:rPr kumimoji="0" lang="en-US" sz="1200" b="0" i="0" u="none" strike="noStrike" kern="1200" cap="none" spc="0" normalizeH="0" baseline="0" noProof="0" smtClean="0">
                <a:ln>
                  <a:noFill/>
                </a:ln>
                <a:solidFill>
                  <a:srgbClr val="000000"/>
                </a:solidFill>
                <a:effectLst/>
                <a:uLnTx/>
                <a:uFillTx/>
                <a:latin typeface="Geneva" charset="0"/>
                <a:ea typeface="ＭＳ Ｐゴシック" charset="0"/>
                <a:cs typeface="+mn-cs"/>
              </a:rPr>
              <a:pPr marL="0" marR="0" lvl="0" indent="0" algn="r" defTabSz="930275"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Geneva" charset="0"/>
              <a:ea typeface="ＭＳ Ｐゴシック" charset="0"/>
              <a:cs typeface="+mn-cs"/>
            </a:endParaRPr>
          </a:p>
        </p:txBody>
      </p:sp>
    </p:spTree>
    <p:extLst>
      <p:ext uri="{BB962C8B-B14F-4D97-AF65-F5344CB8AC3E}">
        <p14:creationId xmlns:p14="http://schemas.microsoft.com/office/powerpoint/2010/main" val="35218095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jpeg"/><Relationship Id="rId5"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jpeg"/><Relationship Id="rId5" Type="http://schemas.openxmlformats.org/officeDocument/2006/relationships/image" Target="../media/image3.png"/><Relationship Id="rId1" Type="http://schemas.openxmlformats.org/officeDocument/2006/relationships/slideMaster" Target="../slideMasters/slideMaster2.xml"/><Relationship Id="rId2" Type="http://schemas.openxmlformats.org/officeDocument/2006/relationships/image" Target="../media/image4.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3808" name="Picture 16" descr=" SEAL3.jpg                                                      00006BACMac OS X                       B94893B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3600" y="2632077"/>
            <a:ext cx="4267200" cy="4225925"/>
          </a:xfrm>
          <a:prstGeom prst="rect">
            <a:avLst/>
          </a:prstGeom>
          <a:noFill/>
          <a:extLst>
            <a:ext uri="{909E8E84-426E-40dd-AFC4-6F175D3DCCD1}">
              <a14:hiddenFill xmlns:a14="http://schemas.microsoft.com/office/drawing/2010/main">
                <a:solidFill>
                  <a:srgbClr val="FFFFFF"/>
                </a:solidFill>
              </a14:hiddenFill>
            </a:ext>
          </a:extLst>
        </p:spPr>
      </p:pic>
      <p:sp>
        <p:nvSpPr>
          <p:cNvPr id="33794" name="Rectangle 2"/>
          <p:cNvSpPr>
            <a:spLocks noGrp="1" noChangeArrowheads="1"/>
          </p:cNvSpPr>
          <p:nvPr>
            <p:ph type="subTitle" idx="1"/>
          </p:nvPr>
        </p:nvSpPr>
        <p:spPr>
          <a:xfrm>
            <a:off x="1790700" y="3124200"/>
            <a:ext cx="5562600" cy="1752600"/>
          </a:xfrm>
        </p:spPr>
        <p:txBody>
          <a:bodyPr/>
          <a:lstStyle>
            <a:lvl1pPr marL="0" indent="0" algn="ctr">
              <a:buFont typeface="Wingdings" charset="0"/>
              <a:buNone/>
              <a:defRPr sz="2100"/>
            </a:lvl1pPr>
          </a:lstStyle>
          <a:p>
            <a:pPr lvl="0"/>
            <a:r>
              <a:rPr lang="en-US" noProof="0"/>
              <a:t>Click to edit Master subtitle style</a:t>
            </a:r>
          </a:p>
        </p:txBody>
      </p:sp>
      <p:sp>
        <p:nvSpPr>
          <p:cNvPr id="33795" name="Rectangle 3"/>
          <p:cNvSpPr>
            <a:spLocks noGrp="1" noChangeArrowheads="1"/>
          </p:cNvSpPr>
          <p:nvPr>
            <p:ph type="ctrTitle"/>
          </p:nvPr>
        </p:nvSpPr>
        <p:spPr>
          <a:xfrm>
            <a:off x="1143000" y="1447800"/>
            <a:ext cx="6858000" cy="1143000"/>
          </a:xfrm>
        </p:spPr>
        <p:txBody>
          <a:bodyPr/>
          <a:lstStyle>
            <a:lvl1pPr algn="ctr">
              <a:defRPr sz="3525"/>
            </a:lvl1pPr>
          </a:lstStyle>
          <a:p>
            <a:pPr lvl="0"/>
            <a:r>
              <a:rPr lang="en-US" noProof="0"/>
              <a:t>Click to edit Master title style</a:t>
            </a:r>
          </a:p>
        </p:txBody>
      </p:sp>
      <p:sp>
        <p:nvSpPr>
          <p:cNvPr id="33796" name="Rectangle 4"/>
          <p:cNvSpPr>
            <a:spLocks noChangeArrowheads="1"/>
          </p:cNvSpPr>
          <p:nvPr/>
        </p:nvSpPr>
        <p:spPr bwMode="auto">
          <a:xfrm>
            <a:off x="6156326" y="5943600"/>
            <a:ext cx="301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350"/>
          </a:p>
        </p:txBody>
      </p:sp>
      <p:sp>
        <p:nvSpPr>
          <p:cNvPr id="33797" name="Line 5"/>
          <p:cNvSpPr>
            <a:spLocks noChangeShapeType="1"/>
          </p:cNvSpPr>
          <p:nvPr/>
        </p:nvSpPr>
        <p:spPr bwMode="auto">
          <a:xfrm>
            <a:off x="0" y="1219200"/>
            <a:ext cx="914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3798" name="Text Box 6"/>
          <p:cNvSpPr txBox="1">
            <a:spLocks noChangeArrowheads="1"/>
          </p:cNvSpPr>
          <p:nvPr/>
        </p:nvSpPr>
        <p:spPr bwMode="auto">
          <a:xfrm>
            <a:off x="1676400" y="830263"/>
            <a:ext cx="121920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sz="1350"/>
          </a:p>
        </p:txBody>
      </p:sp>
      <p:pic>
        <p:nvPicPr>
          <p:cNvPr id="33799" name="Picture 7" descr="Untitled-1.jpg                                                 00000893 keithpaul                      BC07756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33800" name="Picture 8" descr="A [blk-201].jpg                                                00000893 keithpaul                      BC07756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014" y="357188"/>
            <a:ext cx="3049587" cy="404812"/>
          </a:xfrm>
          <a:prstGeom prst="rect">
            <a:avLst/>
          </a:prstGeom>
          <a:noFill/>
          <a:extLst>
            <a:ext uri="{909E8E84-426E-40dd-AFC4-6F175D3DCCD1}">
              <a14:hiddenFill xmlns:a14="http://schemas.microsoft.com/office/drawing/2010/main">
                <a:solidFill>
                  <a:srgbClr val="FFFFFF"/>
                </a:solidFill>
              </a14:hiddenFill>
            </a:ext>
          </a:extLst>
        </p:spPr>
      </p:pic>
      <p:pic>
        <p:nvPicPr>
          <p:cNvPr id="3380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96000"/>
            <a:ext cx="914400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3803" name="Rectangle 11"/>
          <p:cNvSpPr>
            <a:spLocks noChangeArrowheads="1"/>
          </p:cNvSpPr>
          <p:nvPr/>
        </p:nvSpPr>
        <p:spPr bwMode="auto">
          <a:xfrm>
            <a:off x="152400" y="6172201"/>
            <a:ext cx="1879522" cy="228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7866" tIns="33338" rIns="67866" bIns="33338">
            <a:spAutoFit/>
          </a:bodyPr>
          <a:lstStyle/>
          <a:p>
            <a:r>
              <a:rPr lang="en-US" sz="1050" dirty="0">
                <a:latin typeface="Verdana" charset="0"/>
              </a:rPr>
              <a:t>Food Science</a:t>
            </a:r>
            <a:r>
              <a:rPr lang="en-US" sz="1050" baseline="0" dirty="0">
                <a:latin typeface="Verdana" charset="0"/>
              </a:rPr>
              <a:t> Department</a:t>
            </a:r>
            <a:endParaRPr lang="en-US" sz="1050" dirty="0">
              <a:latin typeface="Verdana" charset="0"/>
            </a:endParaRPr>
          </a:p>
        </p:txBody>
      </p:sp>
      <p:sp>
        <p:nvSpPr>
          <p:cNvPr id="33804" name="Line 12"/>
          <p:cNvSpPr>
            <a:spLocks noChangeShapeType="1"/>
          </p:cNvSpPr>
          <p:nvPr/>
        </p:nvSpPr>
        <p:spPr bwMode="auto">
          <a:xfrm>
            <a:off x="0" y="6096000"/>
            <a:ext cx="914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Tree>
    <p:extLst>
      <p:ext uri="{BB962C8B-B14F-4D97-AF65-F5344CB8AC3E}">
        <p14:creationId xmlns:p14="http://schemas.microsoft.com/office/powerpoint/2010/main" val="2623120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6727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609600"/>
            <a:ext cx="220980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609600"/>
            <a:ext cx="64770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6364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3808" name="Picture 16" descr=" SEAL3.jpg                                                      00006BACMac OS X                       B94893B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3600" y="2632075"/>
            <a:ext cx="4267200" cy="4225925"/>
          </a:xfrm>
          <a:prstGeom prst="rect">
            <a:avLst/>
          </a:prstGeom>
          <a:noFill/>
          <a:extLst>
            <a:ext uri="{909E8E84-426E-40dd-AFC4-6F175D3DCCD1}">
              <a14:hiddenFill xmlns:a14="http://schemas.microsoft.com/office/drawing/2010/main">
                <a:solidFill>
                  <a:srgbClr val="FFFFFF"/>
                </a:solidFill>
              </a14:hiddenFill>
            </a:ext>
          </a:extLst>
        </p:spPr>
      </p:pic>
      <p:sp>
        <p:nvSpPr>
          <p:cNvPr id="33794" name="Rectangle 2"/>
          <p:cNvSpPr>
            <a:spLocks noGrp="1" noChangeArrowheads="1"/>
          </p:cNvSpPr>
          <p:nvPr>
            <p:ph type="subTitle" idx="1"/>
          </p:nvPr>
        </p:nvSpPr>
        <p:spPr>
          <a:xfrm>
            <a:off x="1790700" y="3124200"/>
            <a:ext cx="5562600" cy="1752600"/>
          </a:xfrm>
        </p:spPr>
        <p:txBody>
          <a:bodyPr/>
          <a:lstStyle>
            <a:lvl1pPr marL="0" indent="0" algn="ctr">
              <a:buFont typeface="Wingdings" charset="0"/>
              <a:buNone/>
              <a:defRPr sz="2800"/>
            </a:lvl1pPr>
          </a:lstStyle>
          <a:p>
            <a:pPr lvl="0"/>
            <a:r>
              <a:rPr lang="en-US" noProof="0"/>
              <a:t>Click to edit Master subtitle style</a:t>
            </a:r>
          </a:p>
        </p:txBody>
      </p:sp>
      <p:sp>
        <p:nvSpPr>
          <p:cNvPr id="33795" name="Rectangle 3"/>
          <p:cNvSpPr>
            <a:spLocks noGrp="1" noChangeArrowheads="1"/>
          </p:cNvSpPr>
          <p:nvPr>
            <p:ph type="ctrTitle"/>
          </p:nvPr>
        </p:nvSpPr>
        <p:spPr>
          <a:xfrm>
            <a:off x="1143000" y="1447800"/>
            <a:ext cx="6858000" cy="1143000"/>
          </a:xfrm>
        </p:spPr>
        <p:txBody>
          <a:bodyPr/>
          <a:lstStyle>
            <a:lvl1pPr algn="ctr">
              <a:defRPr sz="4700"/>
            </a:lvl1pPr>
          </a:lstStyle>
          <a:p>
            <a:pPr lvl="0"/>
            <a:r>
              <a:rPr lang="en-US" noProof="0"/>
              <a:t>Click to edit Master title style</a:t>
            </a:r>
          </a:p>
        </p:txBody>
      </p:sp>
      <p:sp>
        <p:nvSpPr>
          <p:cNvPr id="33796" name="Rectangle 4"/>
          <p:cNvSpPr>
            <a:spLocks noChangeArrowheads="1"/>
          </p:cNvSpPr>
          <p:nvPr/>
        </p:nvSpPr>
        <p:spPr bwMode="auto">
          <a:xfrm>
            <a:off x="6156325" y="5943600"/>
            <a:ext cx="301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797" name="Line 5"/>
          <p:cNvSpPr>
            <a:spLocks noChangeShapeType="1"/>
          </p:cNvSpPr>
          <p:nvPr/>
        </p:nvSpPr>
        <p:spPr bwMode="auto">
          <a:xfrm>
            <a:off x="0" y="1219200"/>
            <a:ext cx="914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798" name="Text Box 6"/>
          <p:cNvSpPr txBox="1">
            <a:spLocks noChangeArrowheads="1"/>
          </p:cNvSpPr>
          <p:nvPr/>
        </p:nvSpPr>
        <p:spPr bwMode="auto">
          <a:xfrm>
            <a:off x="1676400" y="830263"/>
            <a:ext cx="121920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p>
        </p:txBody>
      </p:sp>
      <p:pic>
        <p:nvPicPr>
          <p:cNvPr id="33799" name="Picture 7" descr="Untitled-1.jpg                                                 00000893 keithpaul                      BC07756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33800" name="Picture 8" descr="A [blk-201].jpg                                                00000893 keithpaul                      BC07756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013" y="357188"/>
            <a:ext cx="3049587" cy="404812"/>
          </a:xfrm>
          <a:prstGeom prst="rect">
            <a:avLst/>
          </a:prstGeom>
          <a:noFill/>
          <a:extLst>
            <a:ext uri="{909E8E84-426E-40dd-AFC4-6F175D3DCCD1}">
              <a14:hiddenFill xmlns:a14="http://schemas.microsoft.com/office/drawing/2010/main">
                <a:solidFill>
                  <a:srgbClr val="FFFFFF"/>
                </a:solidFill>
              </a14:hiddenFill>
            </a:ext>
          </a:extLst>
        </p:spPr>
      </p:pic>
      <p:pic>
        <p:nvPicPr>
          <p:cNvPr id="3380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96000"/>
            <a:ext cx="914400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3803" name="Rectangle 11"/>
          <p:cNvSpPr>
            <a:spLocks noChangeArrowheads="1"/>
          </p:cNvSpPr>
          <p:nvPr/>
        </p:nvSpPr>
        <p:spPr bwMode="auto">
          <a:xfrm>
            <a:off x="152400" y="6172200"/>
            <a:ext cx="2736776"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sz="1400" dirty="0">
                <a:latin typeface="Verdana" charset="0"/>
              </a:rPr>
              <a:t>Department of Food Science</a:t>
            </a:r>
          </a:p>
        </p:txBody>
      </p:sp>
      <p:sp>
        <p:nvSpPr>
          <p:cNvPr id="33804" name="Line 12"/>
          <p:cNvSpPr>
            <a:spLocks noChangeShapeType="1"/>
          </p:cNvSpPr>
          <p:nvPr/>
        </p:nvSpPr>
        <p:spPr bwMode="auto">
          <a:xfrm>
            <a:off x="0" y="6096000"/>
            <a:ext cx="914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63750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07286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3859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658007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027242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85788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371600"/>
            <a:ext cx="40005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33900" y="1371600"/>
            <a:ext cx="40005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5373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0144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37756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0983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1796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308014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533288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63197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609600"/>
            <a:ext cx="220980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609600"/>
            <a:ext cx="64770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9493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r>
              <a:rPr lang="en-US" noProof="0"/>
              <a:t>Click icon to add chart</a:t>
            </a:r>
          </a:p>
        </p:txBody>
      </p:sp>
      <p:sp>
        <p:nvSpPr>
          <p:cNvPr id="4" name="Rectangle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2667000" y="6356350"/>
            <a:ext cx="3352800" cy="365125"/>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7924800" y="6356350"/>
            <a:ext cx="762000" cy="365125"/>
          </a:xfrm>
          <a:prstGeom prst="rect">
            <a:avLst/>
          </a:prstGeom>
          <a:ln/>
        </p:spPr>
        <p:txBody>
          <a:bodyPr/>
          <a:lstStyle>
            <a:lvl1pPr>
              <a:defRPr/>
            </a:lvl1pPr>
          </a:lstStyle>
          <a:p>
            <a:pPr>
              <a:defRPr/>
            </a:pPr>
            <a:fld id="{AA186AF5-6623-4050-8BC6-A210E50C39FE}" type="slidenum">
              <a:rPr lang="en-US" smtClean="0"/>
              <a:pPr>
                <a:defRPr/>
              </a:pPr>
              <a:t>‹#›</a:t>
            </a:fld>
            <a:endParaRPr lang="en-US"/>
          </a:p>
        </p:txBody>
      </p:sp>
    </p:spTree>
    <p:extLst>
      <p:ext uri="{BB962C8B-B14F-4D97-AF65-F5344CB8AC3E}">
        <p14:creationId xmlns:p14="http://schemas.microsoft.com/office/powerpoint/2010/main" val="910311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4D0960BE-E339-4C3F-9E8A-8F52293AC518}" type="slidenum">
              <a:rPr lang="en-US"/>
              <a:pPr/>
              <a:t>‹#›</a:t>
            </a:fld>
            <a:endParaRPr lang="en-US"/>
          </a:p>
        </p:txBody>
      </p:sp>
    </p:spTree>
    <p:extLst>
      <p:ext uri="{BB962C8B-B14F-4D97-AF65-F5344CB8AC3E}">
        <p14:creationId xmlns:p14="http://schemas.microsoft.com/office/powerpoint/2010/main" val="34434445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EB961E3-2286-4919-9A2C-CB34D5B05A4A}" type="datetime1">
              <a:rPr lang="en-US" smtClean="0"/>
              <a:t>5/26/18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2C61E4-EB7D-4A20-A1B7-6F26F21CF8BB}" type="slidenum">
              <a:rPr lang="en-US" smtClean="0"/>
              <a:t>‹#›</a:t>
            </a:fld>
            <a:endParaRPr lang="en-US"/>
          </a:p>
        </p:txBody>
      </p:sp>
    </p:spTree>
    <p:extLst>
      <p:ext uri="{BB962C8B-B14F-4D97-AF65-F5344CB8AC3E}">
        <p14:creationId xmlns:p14="http://schemas.microsoft.com/office/powerpoint/2010/main" val="9666832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0872DE-668B-45E8-B1E6-EF9AB1A86CDE}" type="datetime1">
              <a:rPr lang="en-US" smtClean="0"/>
              <a:t>5/26/18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2C61E4-EB7D-4A20-A1B7-6F26F21CF8BB}" type="slidenum">
              <a:rPr lang="en-US" smtClean="0"/>
              <a:t>‹#›</a:t>
            </a:fld>
            <a:endParaRPr lang="en-US"/>
          </a:p>
        </p:txBody>
      </p:sp>
      <p:cxnSp>
        <p:nvCxnSpPr>
          <p:cNvPr id="7" name="Straight Connector 6"/>
          <p:cNvCxnSpPr/>
          <p:nvPr userDrawn="1"/>
        </p:nvCxnSpPr>
        <p:spPr>
          <a:xfrm>
            <a:off x="457200" y="1066800"/>
            <a:ext cx="8229600" cy="0"/>
          </a:xfrm>
          <a:prstGeom prst="line">
            <a:avLst/>
          </a:prstGeom>
          <a:ln>
            <a:solidFill>
              <a:srgbClr val="0066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270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Edit Master text styles</a:t>
            </a:r>
          </a:p>
        </p:txBody>
      </p:sp>
    </p:spTree>
    <p:extLst>
      <p:ext uri="{BB962C8B-B14F-4D97-AF65-F5344CB8AC3E}">
        <p14:creationId xmlns:p14="http://schemas.microsoft.com/office/powerpoint/2010/main" val="2422190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209925"/>
            <a:ext cx="7772400" cy="1362075"/>
          </a:xfrm>
        </p:spPr>
        <p:txBody>
          <a:bodyPr anchor="t">
            <a:normAutofit/>
          </a:bodyPr>
          <a:lstStyle>
            <a:lvl1pPr algn="l">
              <a:defRPr sz="3600" b="1" cap="all"/>
            </a:lvl1pPr>
          </a:lstStyle>
          <a:p>
            <a:r>
              <a:rPr lang="en-US"/>
              <a:t>Click to edit Master title style</a:t>
            </a:r>
            <a:endParaRPr lang="en-US" dirty="0"/>
          </a:p>
        </p:txBody>
      </p:sp>
      <p:sp>
        <p:nvSpPr>
          <p:cNvPr id="3" name="Text Placeholder 2"/>
          <p:cNvSpPr>
            <a:spLocks noGrp="1"/>
          </p:cNvSpPr>
          <p:nvPr>
            <p:ph type="body" idx="1"/>
          </p:nvPr>
        </p:nvSpPr>
        <p:spPr>
          <a:xfrm>
            <a:off x="722313" y="1709738"/>
            <a:ext cx="7772400" cy="1500187"/>
          </a:xfrm>
        </p:spPr>
        <p:txBody>
          <a:bodyPr anchor="b">
            <a:normAutofit/>
          </a:bodyPr>
          <a:lstStyle>
            <a:lvl1pPr marL="0" indent="0">
              <a:buNone/>
              <a:defRPr sz="2800">
                <a:solidFill>
                  <a:srgbClr val="0099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1C8D7B-6C2E-4F82-823D-DF155BCD8612}" type="datetime1">
              <a:rPr lang="en-US" smtClean="0"/>
              <a:t>5/26/18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2C61E4-EB7D-4A20-A1B7-6F26F21CF8BB}" type="slidenum">
              <a:rPr lang="en-US" smtClean="0"/>
              <a:t>‹#›</a:t>
            </a:fld>
            <a:endParaRPr lang="en-US"/>
          </a:p>
        </p:txBody>
      </p:sp>
    </p:spTree>
    <p:extLst>
      <p:ext uri="{BB962C8B-B14F-4D97-AF65-F5344CB8AC3E}">
        <p14:creationId xmlns:p14="http://schemas.microsoft.com/office/powerpoint/2010/main" val="35712730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8F10359-A6BB-41EF-A90C-9C512733B00D}" type="datetime1">
              <a:rPr lang="en-US" smtClean="0"/>
              <a:t>5/26/18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2C61E4-EB7D-4A20-A1B7-6F26F21CF8BB}" type="slidenum">
              <a:rPr lang="en-US" smtClean="0"/>
              <a:t>‹#›</a:t>
            </a:fld>
            <a:endParaRPr lang="en-US"/>
          </a:p>
        </p:txBody>
      </p:sp>
      <p:cxnSp>
        <p:nvCxnSpPr>
          <p:cNvPr id="9" name="Straight Connector 8"/>
          <p:cNvCxnSpPr/>
          <p:nvPr userDrawn="1"/>
        </p:nvCxnSpPr>
        <p:spPr>
          <a:xfrm>
            <a:off x="457200" y="1066800"/>
            <a:ext cx="8229600" cy="0"/>
          </a:xfrm>
          <a:prstGeom prst="line">
            <a:avLst/>
          </a:prstGeom>
          <a:ln>
            <a:solidFill>
              <a:srgbClr val="0066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51656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7AC22F-AB5E-4730-A6DD-44D01E207CE3}" type="datetime1">
              <a:rPr lang="en-US" smtClean="0"/>
              <a:t>5/26/18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2C61E4-EB7D-4A20-A1B7-6F26F21CF8BB}" type="slidenum">
              <a:rPr lang="en-US" smtClean="0"/>
              <a:t>‹#›</a:t>
            </a:fld>
            <a:endParaRPr lang="en-US"/>
          </a:p>
        </p:txBody>
      </p:sp>
      <p:cxnSp>
        <p:nvCxnSpPr>
          <p:cNvPr id="11" name="Straight Connector 10"/>
          <p:cNvCxnSpPr/>
          <p:nvPr userDrawn="1"/>
        </p:nvCxnSpPr>
        <p:spPr>
          <a:xfrm>
            <a:off x="457200" y="1066800"/>
            <a:ext cx="8229600" cy="0"/>
          </a:xfrm>
          <a:prstGeom prst="line">
            <a:avLst/>
          </a:prstGeom>
          <a:ln>
            <a:solidFill>
              <a:srgbClr val="0066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263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400BED-8B6B-4A6C-973B-0EDFA8DA8DC1}" type="datetime1">
              <a:rPr lang="en-US" smtClean="0"/>
              <a:t>5/26/18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2C61E4-EB7D-4A20-A1B7-6F26F21CF8BB}" type="slidenum">
              <a:rPr lang="en-US" smtClean="0"/>
              <a:t>‹#›</a:t>
            </a:fld>
            <a:endParaRPr lang="en-US"/>
          </a:p>
        </p:txBody>
      </p:sp>
      <p:cxnSp>
        <p:nvCxnSpPr>
          <p:cNvPr id="7" name="Straight Connector 6"/>
          <p:cNvCxnSpPr/>
          <p:nvPr userDrawn="1"/>
        </p:nvCxnSpPr>
        <p:spPr>
          <a:xfrm>
            <a:off x="457200" y="1066800"/>
            <a:ext cx="8229600" cy="0"/>
          </a:xfrm>
          <a:prstGeom prst="line">
            <a:avLst/>
          </a:prstGeom>
          <a:ln>
            <a:solidFill>
              <a:srgbClr val="0066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61489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A6BC4-F3F7-4C28-8F7A-7D9220999272}" type="datetime1">
              <a:rPr lang="en-US" smtClean="0"/>
              <a:t>5/26/18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2C61E4-EB7D-4A20-A1B7-6F26F21CF8BB}" type="slidenum">
              <a:rPr lang="en-US" smtClean="0"/>
              <a:t>‹#›</a:t>
            </a:fld>
            <a:endParaRPr lang="en-US"/>
          </a:p>
        </p:txBody>
      </p:sp>
    </p:spTree>
    <p:extLst>
      <p:ext uri="{BB962C8B-B14F-4D97-AF65-F5344CB8AC3E}">
        <p14:creationId xmlns:p14="http://schemas.microsoft.com/office/powerpoint/2010/main" val="6800239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7CBAFA-E212-407D-A003-3660B0A37B53}" type="datetime1">
              <a:rPr lang="en-US" smtClean="0"/>
              <a:t>5/26/18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2C61E4-EB7D-4A20-A1B7-6F26F21CF8BB}" type="slidenum">
              <a:rPr lang="en-US" smtClean="0"/>
              <a:t>‹#›</a:t>
            </a:fld>
            <a:endParaRPr lang="en-US"/>
          </a:p>
        </p:txBody>
      </p:sp>
    </p:spTree>
    <p:extLst>
      <p:ext uri="{BB962C8B-B14F-4D97-AF65-F5344CB8AC3E}">
        <p14:creationId xmlns:p14="http://schemas.microsoft.com/office/powerpoint/2010/main" val="40059566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00D886-D0B5-418C-A40C-55B6F5313EAE}" type="datetime1">
              <a:rPr lang="en-US" smtClean="0"/>
              <a:t>5/26/18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2C61E4-EB7D-4A20-A1B7-6F26F21CF8BB}" type="slidenum">
              <a:rPr lang="en-US" smtClean="0"/>
              <a:t>‹#›</a:t>
            </a:fld>
            <a:endParaRPr lang="en-US"/>
          </a:p>
        </p:txBody>
      </p:sp>
    </p:spTree>
    <p:extLst>
      <p:ext uri="{BB962C8B-B14F-4D97-AF65-F5344CB8AC3E}">
        <p14:creationId xmlns:p14="http://schemas.microsoft.com/office/powerpoint/2010/main" val="2310506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3600">
                <a:solidFill>
                  <a:srgbClr val="005986"/>
                </a:solidFill>
              </a:defRPr>
            </a:lvl1pPr>
          </a:lstStyle>
          <a:p>
            <a:r>
              <a:rPr lang="en-US" dirty="0"/>
              <a:t>Click to edit Master 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65D8AD0-0807-42EC-91E3-850C72A2F8A3}" type="datetime1">
              <a:rPr lang="en-US" smtClean="0"/>
              <a:t>5/26/18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lgn="r"/>
            <a:fld id="{1B30809C-E8D5-4656-AF3E-94485C35D36A}" type="slidenum">
              <a:rPr lang="en-US" smtClean="0"/>
              <a:pPr algn="r"/>
              <a:t>‹#›</a:t>
            </a:fld>
            <a:endParaRPr lang="en-US" dirty="0"/>
          </a:p>
        </p:txBody>
      </p:sp>
      <p:sp>
        <p:nvSpPr>
          <p:cNvPr id="8" name="Table Placeholder 7"/>
          <p:cNvSpPr>
            <a:spLocks noGrp="1"/>
          </p:cNvSpPr>
          <p:nvPr>
            <p:ph type="tbl" sz="quarter" idx="13"/>
          </p:nvPr>
        </p:nvSpPr>
        <p:spPr>
          <a:xfrm>
            <a:off x="457200" y="1905000"/>
            <a:ext cx="8153400" cy="3733800"/>
          </a:xfrm>
        </p:spPr>
        <p:txBody>
          <a:bodyPr/>
          <a:lstStyle/>
          <a:p>
            <a:endParaRPr lang="en-US" dirty="0"/>
          </a:p>
        </p:txBody>
      </p:sp>
    </p:spTree>
    <p:extLst>
      <p:ext uri="{BB962C8B-B14F-4D97-AF65-F5344CB8AC3E}">
        <p14:creationId xmlns:p14="http://schemas.microsoft.com/office/powerpoint/2010/main" val="5662129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Slide_A">
    <p:bg>
      <p:bgPr>
        <a:solidFill>
          <a:schemeClr val="bg1"/>
        </a:solidFill>
        <a:effectLst/>
      </p:bgPr>
    </p:bg>
    <p:spTree>
      <p:nvGrpSpPr>
        <p:cNvPr id="1" name=""/>
        <p:cNvGrpSpPr/>
        <p:nvPr/>
      </p:nvGrpSpPr>
      <p:grpSpPr>
        <a:xfrm>
          <a:off x="0" y="0"/>
          <a:ext cx="0" cy="0"/>
          <a:chOff x="0" y="0"/>
          <a:chExt cx="0" cy="0"/>
        </a:xfrm>
      </p:grpSpPr>
      <p:pic>
        <p:nvPicPr>
          <p:cNvPr id="6" name="Picture 5" descr="15-0192_MG_194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0192"/>
          </a:xfrm>
          <a:prstGeom prst="rect">
            <a:avLst/>
          </a:prstGeom>
        </p:spPr>
      </p:pic>
    </p:spTree>
    <p:extLst>
      <p:ext uri="{BB962C8B-B14F-4D97-AF65-F5344CB8AC3E}">
        <p14:creationId xmlns:p14="http://schemas.microsoft.com/office/powerpoint/2010/main" val="639953454"/>
      </p:ext>
    </p:extLst>
  </p:cSld>
  <p:clrMapOvr>
    <a:masterClrMapping/>
  </p:clrMapOvr>
  <p:transition xmlns:p14="http://schemas.microsoft.com/office/powerpoint/2010/main" spd="med">
    <p:fade/>
  </p:transition>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Slide_B">
    <p:bg>
      <p:bgPr>
        <a:solidFill>
          <a:schemeClr val="bg1"/>
        </a:solidFill>
        <a:effectLst/>
      </p:bgPr>
    </p:bg>
    <p:spTree>
      <p:nvGrpSpPr>
        <p:cNvPr id="1" name=""/>
        <p:cNvGrpSpPr/>
        <p:nvPr/>
      </p:nvGrpSpPr>
      <p:grpSpPr>
        <a:xfrm>
          <a:off x="0" y="0"/>
          <a:ext cx="0" cy="0"/>
          <a:chOff x="0" y="0"/>
          <a:chExt cx="0" cy="0"/>
        </a:xfrm>
      </p:grpSpPr>
      <p:pic>
        <p:nvPicPr>
          <p:cNvPr id="9" name="Picture 8" descr="15-0192_MG_1898-Edi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64096"/>
          </a:xfrm>
          <a:prstGeom prst="rect">
            <a:avLst/>
          </a:prstGeom>
        </p:spPr>
      </p:pic>
    </p:spTree>
    <p:extLst>
      <p:ext uri="{BB962C8B-B14F-4D97-AF65-F5344CB8AC3E}">
        <p14:creationId xmlns:p14="http://schemas.microsoft.com/office/powerpoint/2010/main" val="892141539"/>
      </p:ext>
    </p:extLst>
  </p:cSld>
  <p:clrMapOvr>
    <a:masterClrMapping/>
  </p:clrMapOvr>
  <p:transition xmlns:p14="http://schemas.microsoft.com/office/powerpoint/2010/main" spd="med">
    <p:fade/>
  </p:transition>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371600"/>
            <a:ext cx="4000500" cy="4495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33900" y="1371600"/>
            <a:ext cx="4000500" cy="4495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75687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ullets">
    <p:spTree>
      <p:nvGrpSpPr>
        <p:cNvPr id="1" name=""/>
        <p:cNvGrpSpPr/>
        <p:nvPr/>
      </p:nvGrpSpPr>
      <p:grpSpPr>
        <a:xfrm>
          <a:off x="0" y="0"/>
          <a:ext cx="0" cy="0"/>
          <a:chOff x="0" y="0"/>
          <a:chExt cx="0" cy="0"/>
        </a:xfrm>
      </p:grpSpPr>
      <p:sp>
        <p:nvSpPr>
          <p:cNvPr id="2" name="Title 1"/>
          <p:cNvSpPr>
            <a:spLocks noGrp="1"/>
          </p:cNvSpPr>
          <p:nvPr>
            <p:ph type="title"/>
          </p:nvPr>
        </p:nvSpPr>
        <p:spPr>
          <a:xfrm>
            <a:off x="386720" y="436053"/>
            <a:ext cx="7373528" cy="935547"/>
          </a:xfrm>
        </p:spPr>
        <p:txBody>
          <a:bodyPr/>
          <a:lstStyle>
            <a:lvl1pPr>
              <a:defRPr>
                <a:solidFill>
                  <a:srgbClr val="861119"/>
                </a:solidFill>
              </a:defRPr>
            </a:lvl1pPr>
          </a:lstStyle>
          <a:p>
            <a:r>
              <a:rPr lang="en-US" dirty="0"/>
              <a:t>Click to edit Master title style</a:t>
            </a:r>
          </a:p>
        </p:txBody>
      </p:sp>
      <p:sp>
        <p:nvSpPr>
          <p:cNvPr id="7" name="Rectangle 6"/>
          <p:cNvSpPr/>
          <p:nvPr/>
        </p:nvSpPr>
        <p:spPr>
          <a:xfrm>
            <a:off x="5946224" y="0"/>
            <a:ext cx="3197777" cy="726723"/>
          </a:xfrm>
          <a:prstGeom prst="rect">
            <a:avLst/>
          </a:prstGeom>
          <a:solidFill>
            <a:srgbClr val="6610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solidFill>
                <a:schemeClr val="accent1"/>
              </a:solidFill>
            </a:endParaRPr>
          </a:p>
        </p:txBody>
      </p:sp>
      <p:pic>
        <p:nvPicPr>
          <p:cNvPr id="8" name="Picture 7" descr="wordmark2 whit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1613" y="229232"/>
            <a:ext cx="1485779" cy="250811"/>
          </a:xfrm>
          <a:prstGeom prst="rect">
            <a:avLst/>
          </a:prstGeom>
        </p:spPr>
      </p:pic>
      <p:sp>
        <p:nvSpPr>
          <p:cNvPr id="9" name="Rectangle 8"/>
          <p:cNvSpPr/>
          <p:nvPr/>
        </p:nvSpPr>
        <p:spPr>
          <a:xfrm>
            <a:off x="1" y="6688666"/>
            <a:ext cx="9144000" cy="169335"/>
          </a:xfrm>
          <a:prstGeom prst="rect">
            <a:avLst/>
          </a:prstGeom>
          <a:solidFill>
            <a:srgbClr val="6610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solidFill>
                <a:schemeClr val="accent1"/>
              </a:solidFill>
            </a:endParaRPr>
          </a:p>
        </p:txBody>
      </p:sp>
      <p:sp>
        <p:nvSpPr>
          <p:cNvPr id="10" name="Rectangle 9"/>
          <p:cNvSpPr/>
          <p:nvPr/>
        </p:nvSpPr>
        <p:spPr>
          <a:xfrm>
            <a:off x="1" y="6604001"/>
            <a:ext cx="9144000" cy="8466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solidFill>
                <a:schemeClr val="accent1"/>
              </a:solidFill>
            </a:endParaRPr>
          </a:p>
        </p:txBody>
      </p:sp>
      <p:sp>
        <p:nvSpPr>
          <p:cNvPr id="4" name="Text Placeholder 3"/>
          <p:cNvSpPr>
            <a:spLocks noGrp="1"/>
          </p:cNvSpPr>
          <p:nvPr>
            <p:ph type="body" sz="quarter" idx="10"/>
          </p:nvPr>
        </p:nvSpPr>
        <p:spPr>
          <a:xfrm>
            <a:off x="386720" y="1578422"/>
            <a:ext cx="7986032" cy="4544246"/>
          </a:xfrm>
          <a:prstGeom prst="rect">
            <a:avLst/>
          </a:prstGeom>
        </p:spPr>
        <p:txBody>
          <a:bodyPr vert="horz"/>
          <a:lstStyle>
            <a:lvl1pPr marL="228600" indent="-227013">
              <a:buClr>
                <a:schemeClr val="accent1"/>
              </a:buClr>
              <a:defRPr sz="2000"/>
            </a:lvl1pPr>
            <a:lvl2pPr marL="573088" indent="-285750" defTabSz="455613">
              <a:defRPr sz="1600"/>
            </a:lvl2pPr>
            <a:lvl3pPr marL="862013" indent="-228600">
              <a:defRPr sz="1600"/>
            </a:lvl3pPr>
            <a:lvl4pPr marL="1139825" indent="-228600">
              <a:defRPr sz="1600"/>
            </a:lvl4pPr>
            <a:lvl5pPr marL="1427163" indent="-228600">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4"/>
          <p:cNvSpPr>
            <a:spLocks noGrp="1"/>
          </p:cNvSpPr>
          <p:nvPr>
            <p:ph type="sldNum" sz="quarter" idx="4"/>
          </p:nvPr>
        </p:nvSpPr>
        <p:spPr>
          <a:xfrm>
            <a:off x="6774061" y="6251167"/>
            <a:ext cx="21336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fld id="{4740AEA5-A348-2949-9B8B-EA763C54C64D}" type="slidenum">
              <a:rPr lang="en-US" smtClean="0"/>
              <a:t>‹#›</a:t>
            </a:fld>
            <a:endParaRPr lang="en-US"/>
          </a:p>
        </p:txBody>
      </p:sp>
    </p:spTree>
    <p:extLst>
      <p:ext uri="{BB962C8B-B14F-4D97-AF65-F5344CB8AC3E}">
        <p14:creationId xmlns:p14="http://schemas.microsoft.com/office/powerpoint/2010/main" val="1473913572"/>
      </p:ext>
    </p:extLst>
  </p:cSld>
  <p:clrMapOvr>
    <a:masterClrMapping/>
  </p:clrMapOvr>
  <p:transition xmlns:p14="http://schemas.microsoft.com/office/powerpoint/2010/main" spd="med">
    <p:fade/>
  </p:transition>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3" name="Rectangle 2"/>
          <p:cNvSpPr/>
          <p:nvPr/>
        </p:nvSpPr>
        <p:spPr>
          <a:xfrm>
            <a:off x="5946224" y="0"/>
            <a:ext cx="3197777" cy="726723"/>
          </a:xfrm>
          <a:prstGeom prst="rect">
            <a:avLst/>
          </a:prstGeom>
          <a:solidFill>
            <a:srgbClr val="6610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solidFill>
                <a:schemeClr val="accent1"/>
              </a:solidFill>
            </a:endParaRPr>
          </a:p>
        </p:txBody>
      </p:sp>
      <p:pic>
        <p:nvPicPr>
          <p:cNvPr id="4" name="Picture 3" descr="wordmark2 whit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1613" y="229232"/>
            <a:ext cx="1485779" cy="250811"/>
          </a:xfrm>
          <a:prstGeom prst="rect">
            <a:avLst/>
          </a:prstGeom>
        </p:spPr>
      </p:pic>
      <p:sp>
        <p:nvSpPr>
          <p:cNvPr id="2" name="Title 1"/>
          <p:cNvSpPr>
            <a:spLocks noGrp="1"/>
          </p:cNvSpPr>
          <p:nvPr>
            <p:ph type="title"/>
          </p:nvPr>
        </p:nvSpPr>
        <p:spPr>
          <a:xfrm>
            <a:off x="443320" y="436053"/>
            <a:ext cx="7311309" cy="859347"/>
          </a:xfrm>
        </p:spPr>
        <p:txBody>
          <a:bodyPr/>
          <a:lstStyle/>
          <a:p>
            <a:r>
              <a:rPr lang="en-US" dirty="0"/>
              <a:t>Click to edit Master title style</a:t>
            </a:r>
          </a:p>
        </p:txBody>
      </p:sp>
      <p:sp>
        <p:nvSpPr>
          <p:cNvPr id="6" name="Rectangle 5"/>
          <p:cNvSpPr/>
          <p:nvPr/>
        </p:nvSpPr>
        <p:spPr>
          <a:xfrm>
            <a:off x="1" y="6604001"/>
            <a:ext cx="9144000" cy="8466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solidFill>
                <a:schemeClr val="accent1"/>
              </a:solidFill>
            </a:endParaRPr>
          </a:p>
        </p:txBody>
      </p:sp>
      <p:sp>
        <p:nvSpPr>
          <p:cNvPr id="7" name="Rectangle 6"/>
          <p:cNvSpPr/>
          <p:nvPr/>
        </p:nvSpPr>
        <p:spPr>
          <a:xfrm>
            <a:off x="1" y="6688666"/>
            <a:ext cx="9144000" cy="169335"/>
          </a:xfrm>
          <a:prstGeom prst="rect">
            <a:avLst/>
          </a:prstGeom>
          <a:solidFill>
            <a:srgbClr val="6610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solidFill>
                <a:schemeClr val="accent1"/>
              </a:solidFill>
            </a:endParaRPr>
          </a:p>
        </p:txBody>
      </p:sp>
      <p:sp>
        <p:nvSpPr>
          <p:cNvPr id="8" name="Slide Number Placeholder 4"/>
          <p:cNvSpPr>
            <a:spLocks noGrp="1"/>
          </p:cNvSpPr>
          <p:nvPr>
            <p:ph type="sldNum" sz="quarter" idx="4"/>
          </p:nvPr>
        </p:nvSpPr>
        <p:spPr>
          <a:xfrm>
            <a:off x="6774061" y="6251167"/>
            <a:ext cx="21336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fld id="{4740AEA5-A348-2949-9B8B-EA763C54C64D}" type="slidenum">
              <a:rPr lang="en-US" smtClean="0"/>
              <a:t>‹#›</a:t>
            </a:fld>
            <a:endParaRPr lang="en-US"/>
          </a:p>
        </p:txBody>
      </p:sp>
    </p:spTree>
    <p:extLst>
      <p:ext uri="{BB962C8B-B14F-4D97-AF65-F5344CB8AC3E}">
        <p14:creationId xmlns:p14="http://schemas.microsoft.com/office/powerpoint/2010/main" val="2272215936"/>
      </p:ext>
    </p:extLst>
  </p:cSld>
  <p:clrMapOvr>
    <a:masterClrMapping/>
  </p:clrMapOvr>
  <p:transition xmlns:p14="http://schemas.microsoft.com/office/powerpoint/2010/main" spd="med">
    <p:fade/>
  </p:transition>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Logo">
    <p:spTree>
      <p:nvGrpSpPr>
        <p:cNvPr id="1" name=""/>
        <p:cNvGrpSpPr/>
        <p:nvPr/>
      </p:nvGrpSpPr>
      <p:grpSpPr>
        <a:xfrm>
          <a:off x="0" y="0"/>
          <a:ext cx="0" cy="0"/>
          <a:chOff x="0" y="0"/>
          <a:chExt cx="0" cy="0"/>
        </a:xfrm>
      </p:grpSpPr>
      <p:sp>
        <p:nvSpPr>
          <p:cNvPr id="3" name="Rectangle 2"/>
          <p:cNvSpPr/>
          <p:nvPr/>
        </p:nvSpPr>
        <p:spPr>
          <a:xfrm>
            <a:off x="5946224" y="0"/>
            <a:ext cx="3197777" cy="726723"/>
          </a:xfrm>
          <a:prstGeom prst="rect">
            <a:avLst/>
          </a:prstGeom>
          <a:solidFill>
            <a:srgbClr val="6610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solidFill>
                <a:schemeClr val="accent1"/>
              </a:solidFill>
            </a:endParaRPr>
          </a:p>
        </p:txBody>
      </p:sp>
      <p:pic>
        <p:nvPicPr>
          <p:cNvPr id="4" name="Picture 3" descr="wordmark2 whit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1613" y="229232"/>
            <a:ext cx="1485779" cy="250811"/>
          </a:xfrm>
          <a:prstGeom prst="rect">
            <a:avLst/>
          </a:prstGeom>
        </p:spPr>
      </p:pic>
      <p:sp>
        <p:nvSpPr>
          <p:cNvPr id="6" name="Rectangle 5"/>
          <p:cNvSpPr/>
          <p:nvPr/>
        </p:nvSpPr>
        <p:spPr>
          <a:xfrm>
            <a:off x="1" y="6604001"/>
            <a:ext cx="9144000" cy="8466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solidFill>
                <a:schemeClr val="accent1"/>
              </a:solidFill>
            </a:endParaRPr>
          </a:p>
        </p:txBody>
      </p:sp>
      <p:sp>
        <p:nvSpPr>
          <p:cNvPr id="7" name="Rectangle 6"/>
          <p:cNvSpPr/>
          <p:nvPr/>
        </p:nvSpPr>
        <p:spPr>
          <a:xfrm>
            <a:off x="1" y="6688666"/>
            <a:ext cx="9144000" cy="169335"/>
          </a:xfrm>
          <a:prstGeom prst="rect">
            <a:avLst/>
          </a:prstGeom>
          <a:solidFill>
            <a:srgbClr val="6610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solidFill>
                <a:schemeClr val="accent1"/>
              </a:solidFill>
            </a:endParaRPr>
          </a:p>
        </p:txBody>
      </p:sp>
      <p:sp>
        <p:nvSpPr>
          <p:cNvPr id="8" name="Slide Number Placeholder 4"/>
          <p:cNvSpPr>
            <a:spLocks noGrp="1"/>
          </p:cNvSpPr>
          <p:nvPr>
            <p:ph type="sldNum" sz="quarter" idx="4"/>
          </p:nvPr>
        </p:nvSpPr>
        <p:spPr>
          <a:xfrm>
            <a:off x="6774061" y="6251167"/>
            <a:ext cx="21336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fld id="{4740AEA5-A348-2949-9B8B-EA763C54C64D}" type="slidenum">
              <a:rPr lang="en-US" smtClean="0"/>
              <a:t>‹#›</a:t>
            </a:fld>
            <a:endParaRPr lang="en-US"/>
          </a:p>
        </p:txBody>
      </p:sp>
    </p:spTree>
    <p:extLst>
      <p:ext uri="{BB962C8B-B14F-4D97-AF65-F5344CB8AC3E}">
        <p14:creationId xmlns:p14="http://schemas.microsoft.com/office/powerpoint/2010/main" val="1222493532"/>
      </p:ext>
    </p:extLst>
  </p:cSld>
  <p:clrMapOvr>
    <a:masterClrMapping/>
  </p:clrMapOvr>
  <p:transition xmlns:p14="http://schemas.microsoft.com/office/powerpoint/2010/main" spd="med">
    <p:fade/>
  </p:transition>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Logo">
    <p:spTree>
      <p:nvGrpSpPr>
        <p:cNvPr id="1" name=""/>
        <p:cNvGrpSpPr/>
        <p:nvPr/>
      </p:nvGrpSpPr>
      <p:grpSpPr>
        <a:xfrm>
          <a:off x="0" y="0"/>
          <a:ext cx="0" cy="0"/>
          <a:chOff x="0" y="0"/>
          <a:chExt cx="0" cy="0"/>
        </a:xfrm>
      </p:grpSpPr>
      <p:sp>
        <p:nvSpPr>
          <p:cNvPr id="3" name="Rectangle 2"/>
          <p:cNvSpPr/>
          <p:nvPr/>
        </p:nvSpPr>
        <p:spPr>
          <a:xfrm>
            <a:off x="5946224" y="0"/>
            <a:ext cx="3197777" cy="726723"/>
          </a:xfrm>
          <a:prstGeom prst="rect">
            <a:avLst/>
          </a:prstGeom>
          <a:solidFill>
            <a:srgbClr val="6610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solidFill>
                <a:schemeClr val="accent1"/>
              </a:solidFill>
            </a:endParaRPr>
          </a:p>
        </p:txBody>
      </p:sp>
      <p:pic>
        <p:nvPicPr>
          <p:cNvPr id="4" name="Picture 3" descr="wordmark2 whit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1613" y="229232"/>
            <a:ext cx="1485779" cy="250811"/>
          </a:xfrm>
          <a:prstGeom prst="rect">
            <a:avLst/>
          </a:prstGeom>
        </p:spPr>
      </p:pic>
      <p:sp>
        <p:nvSpPr>
          <p:cNvPr id="6" name="Rectangle 5"/>
          <p:cNvSpPr/>
          <p:nvPr/>
        </p:nvSpPr>
        <p:spPr>
          <a:xfrm>
            <a:off x="1" y="6604001"/>
            <a:ext cx="9144000" cy="8466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solidFill>
                <a:schemeClr val="accent1"/>
              </a:solidFill>
            </a:endParaRPr>
          </a:p>
        </p:txBody>
      </p:sp>
      <p:sp>
        <p:nvSpPr>
          <p:cNvPr id="7" name="Rectangle 6"/>
          <p:cNvSpPr/>
          <p:nvPr/>
        </p:nvSpPr>
        <p:spPr>
          <a:xfrm>
            <a:off x="1" y="6688666"/>
            <a:ext cx="9144000" cy="169335"/>
          </a:xfrm>
          <a:prstGeom prst="rect">
            <a:avLst/>
          </a:prstGeom>
          <a:solidFill>
            <a:srgbClr val="6610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solidFill>
                <a:schemeClr val="accent1"/>
              </a:solidFill>
            </a:endParaRPr>
          </a:p>
        </p:txBody>
      </p:sp>
      <p:sp>
        <p:nvSpPr>
          <p:cNvPr id="8" name="Slide Number Placeholder 4"/>
          <p:cNvSpPr>
            <a:spLocks noGrp="1"/>
          </p:cNvSpPr>
          <p:nvPr>
            <p:ph type="sldNum" sz="quarter" idx="4"/>
          </p:nvPr>
        </p:nvSpPr>
        <p:spPr>
          <a:xfrm>
            <a:off x="6774061" y="6251167"/>
            <a:ext cx="21336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fld id="{4740AEA5-A348-2949-9B8B-EA763C54C64D}" type="slidenum">
              <a:rPr lang="en-US" smtClean="0"/>
              <a:t>‹#›</a:t>
            </a:fld>
            <a:endParaRPr lang="en-US"/>
          </a:p>
        </p:txBody>
      </p:sp>
    </p:spTree>
    <p:extLst>
      <p:ext uri="{BB962C8B-B14F-4D97-AF65-F5344CB8AC3E}">
        <p14:creationId xmlns:p14="http://schemas.microsoft.com/office/powerpoint/2010/main" val="4131226080"/>
      </p:ext>
    </p:extLst>
  </p:cSld>
  <p:clrMapOvr>
    <a:masterClrMapping/>
  </p:clrMapOvr>
  <p:transition xmlns:p14="http://schemas.microsoft.com/office/powerpoint/2010/main" spd="med">
    <p:fade/>
  </p:transition>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4"/>
          <p:cNvSpPr>
            <a:spLocks noGrp="1"/>
          </p:cNvSpPr>
          <p:nvPr>
            <p:ph type="sldNum" sz="quarter" idx="4"/>
          </p:nvPr>
        </p:nvSpPr>
        <p:spPr>
          <a:xfrm>
            <a:off x="6774061" y="6251167"/>
            <a:ext cx="21336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fld id="{4740AEA5-A348-2949-9B8B-EA763C54C64D}" type="slidenum">
              <a:rPr lang="en-US" smtClean="0"/>
              <a:t>‹#›</a:t>
            </a:fld>
            <a:endParaRPr lang="en-US"/>
          </a:p>
        </p:txBody>
      </p:sp>
    </p:spTree>
    <p:extLst>
      <p:ext uri="{BB962C8B-B14F-4D97-AF65-F5344CB8AC3E}">
        <p14:creationId xmlns:p14="http://schemas.microsoft.com/office/powerpoint/2010/main" val="657915713"/>
      </p:ext>
    </p:extLst>
  </p:cSld>
  <p:clrMapOvr>
    <a:masterClrMapping/>
  </p:clrMapOvr>
  <p:transition xmlns:p14="http://schemas.microsoft.com/office/powerpoint/2010/mai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641424" cy="1173162"/>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5946224" y="0"/>
            <a:ext cx="3197777" cy="726723"/>
          </a:xfrm>
          <a:prstGeom prst="rect">
            <a:avLst/>
          </a:prstGeom>
          <a:solidFill>
            <a:srgbClr val="6610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solidFill>
                <a:schemeClr val="accent1"/>
              </a:solidFill>
            </a:endParaRPr>
          </a:p>
        </p:txBody>
      </p:sp>
      <p:pic>
        <p:nvPicPr>
          <p:cNvPr id="10" name="Picture 9" descr="wordmark2 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1613" y="229232"/>
            <a:ext cx="1485779" cy="250811"/>
          </a:xfrm>
          <a:prstGeom prst="rect">
            <a:avLst/>
          </a:prstGeom>
        </p:spPr>
      </p:pic>
      <p:sp>
        <p:nvSpPr>
          <p:cNvPr id="11" name="Rectangle 10"/>
          <p:cNvSpPr/>
          <p:nvPr userDrawn="1"/>
        </p:nvSpPr>
        <p:spPr>
          <a:xfrm>
            <a:off x="1" y="6604001"/>
            <a:ext cx="9144000" cy="8466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solidFill>
                <a:schemeClr val="accent1"/>
              </a:solidFill>
            </a:endParaRPr>
          </a:p>
        </p:txBody>
      </p:sp>
      <p:sp>
        <p:nvSpPr>
          <p:cNvPr id="12" name="Rectangle 11"/>
          <p:cNvSpPr/>
          <p:nvPr userDrawn="1"/>
        </p:nvSpPr>
        <p:spPr>
          <a:xfrm>
            <a:off x="1" y="6688666"/>
            <a:ext cx="9144000" cy="169335"/>
          </a:xfrm>
          <a:prstGeom prst="rect">
            <a:avLst/>
          </a:prstGeom>
          <a:solidFill>
            <a:srgbClr val="6610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solidFill>
                <a:schemeClr val="accent1"/>
              </a:solidFill>
            </a:endParaRPr>
          </a:p>
        </p:txBody>
      </p:sp>
    </p:spTree>
    <p:extLst>
      <p:ext uri="{BB962C8B-B14F-4D97-AF65-F5344CB8AC3E}">
        <p14:creationId xmlns:p14="http://schemas.microsoft.com/office/powerpoint/2010/main" val="1827199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Tree>
    <p:extLst>
      <p:ext uri="{BB962C8B-B14F-4D97-AF65-F5344CB8AC3E}">
        <p14:creationId xmlns:p14="http://schemas.microsoft.com/office/powerpoint/2010/main" val="29741924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2/11/2013</a:t>
            </a:r>
          </a:p>
        </p:txBody>
      </p:sp>
      <p:sp>
        <p:nvSpPr>
          <p:cNvPr id="5" name="Footer Placeholder 4"/>
          <p:cNvSpPr>
            <a:spLocks noGrp="1"/>
          </p:cNvSpPr>
          <p:nvPr>
            <p:ph type="ftr" sz="quarter" idx="11"/>
          </p:nvPr>
        </p:nvSpPr>
        <p:spPr/>
        <p:txBody>
          <a:bodyPr/>
          <a:lstStyle/>
          <a:p>
            <a:r>
              <a:rPr lang="en-US"/>
              <a:t>FSPCA DRAFT - Do not share beyond Ed Comm.</a:t>
            </a:r>
          </a:p>
        </p:txBody>
      </p:sp>
      <p:sp>
        <p:nvSpPr>
          <p:cNvPr id="6" name="Slide Number Placeholder 5"/>
          <p:cNvSpPr>
            <a:spLocks noGrp="1"/>
          </p:cNvSpPr>
          <p:nvPr>
            <p:ph type="sldNum" sz="quarter" idx="12"/>
          </p:nvPr>
        </p:nvSpPr>
        <p:spPr/>
        <p:txBody>
          <a:bodyPr/>
          <a:lstStyle/>
          <a:p>
            <a:fld id="{BB2C61E4-EB7D-4A20-A1B7-6F26F21CF8BB}" type="slidenum">
              <a:rPr lang="en-US" smtClean="0"/>
              <a:t>‹#›</a:t>
            </a:fld>
            <a:endParaRPr lang="en-US"/>
          </a:p>
        </p:txBody>
      </p:sp>
    </p:spTree>
    <p:extLst>
      <p:ext uri="{BB962C8B-B14F-4D97-AF65-F5344CB8AC3E}">
        <p14:creationId xmlns:p14="http://schemas.microsoft.com/office/powerpoint/2010/main" val="38904914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2/11/2013</a:t>
            </a:r>
            <a:endParaRPr lang="en-US" dirty="0"/>
          </a:p>
        </p:txBody>
      </p:sp>
      <p:sp>
        <p:nvSpPr>
          <p:cNvPr id="5" name="Footer Placeholder 4"/>
          <p:cNvSpPr>
            <a:spLocks noGrp="1"/>
          </p:cNvSpPr>
          <p:nvPr>
            <p:ph type="ftr" sz="quarter" idx="11"/>
          </p:nvPr>
        </p:nvSpPr>
        <p:spPr/>
        <p:txBody>
          <a:bodyPr/>
          <a:lstStyle/>
          <a:p>
            <a:r>
              <a:rPr lang="en-US"/>
              <a:t>FSPCA DRAFT - Do not share beyond Ed Comm.</a:t>
            </a:r>
          </a:p>
        </p:txBody>
      </p:sp>
      <p:sp>
        <p:nvSpPr>
          <p:cNvPr id="6" name="Slide Number Placeholder 5"/>
          <p:cNvSpPr>
            <a:spLocks noGrp="1"/>
          </p:cNvSpPr>
          <p:nvPr>
            <p:ph type="sldNum" sz="quarter" idx="12"/>
          </p:nvPr>
        </p:nvSpPr>
        <p:spPr/>
        <p:txBody>
          <a:bodyPr/>
          <a:lstStyle/>
          <a:p>
            <a:fld id="{BB2C61E4-EB7D-4A20-A1B7-6F26F21CF8BB}" type="slidenum">
              <a:rPr lang="en-US" smtClean="0"/>
              <a:t>‹#›</a:t>
            </a:fld>
            <a:endParaRPr lang="en-US"/>
          </a:p>
        </p:txBody>
      </p:sp>
      <p:cxnSp>
        <p:nvCxnSpPr>
          <p:cNvPr id="7" name="Straight Connector 6"/>
          <p:cNvCxnSpPr/>
          <p:nvPr userDrawn="1"/>
        </p:nvCxnSpPr>
        <p:spPr>
          <a:xfrm>
            <a:off x="457200" y="1066800"/>
            <a:ext cx="8229600" cy="0"/>
          </a:xfrm>
          <a:prstGeom prst="line">
            <a:avLst/>
          </a:prstGeom>
          <a:ln>
            <a:solidFill>
              <a:srgbClr val="0066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59262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209925"/>
            <a:ext cx="7772400" cy="1362075"/>
          </a:xfrm>
        </p:spPr>
        <p:txBody>
          <a:bodyPr anchor="t">
            <a:normAutofit/>
          </a:bodyPr>
          <a:lstStyle>
            <a:lvl1pPr algn="l">
              <a:defRPr sz="3600" b="1" cap="all"/>
            </a:lvl1pPr>
          </a:lstStyle>
          <a:p>
            <a:r>
              <a:rPr lang="en-US"/>
              <a:t>Click to edit Master title style</a:t>
            </a:r>
            <a:endParaRPr lang="en-US" dirty="0"/>
          </a:p>
        </p:txBody>
      </p:sp>
      <p:sp>
        <p:nvSpPr>
          <p:cNvPr id="3" name="Text Placeholder 2"/>
          <p:cNvSpPr>
            <a:spLocks noGrp="1"/>
          </p:cNvSpPr>
          <p:nvPr>
            <p:ph type="body" idx="1"/>
          </p:nvPr>
        </p:nvSpPr>
        <p:spPr>
          <a:xfrm>
            <a:off x="722313" y="1709738"/>
            <a:ext cx="7772400" cy="1500187"/>
          </a:xfrm>
        </p:spPr>
        <p:txBody>
          <a:bodyPr anchor="b">
            <a:normAutofit/>
          </a:bodyPr>
          <a:lstStyle>
            <a:lvl1pPr marL="0" indent="0">
              <a:buNone/>
              <a:defRPr sz="2800">
                <a:solidFill>
                  <a:srgbClr val="0099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2/11/2013</a:t>
            </a:r>
            <a:endParaRPr lang="en-US" dirty="0"/>
          </a:p>
        </p:txBody>
      </p:sp>
      <p:sp>
        <p:nvSpPr>
          <p:cNvPr id="5" name="Footer Placeholder 4"/>
          <p:cNvSpPr>
            <a:spLocks noGrp="1"/>
          </p:cNvSpPr>
          <p:nvPr>
            <p:ph type="ftr" sz="quarter" idx="11"/>
          </p:nvPr>
        </p:nvSpPr>
        <p:spPr/>
        <p:txBody>
          <a:bodyPr/>
          <a:lstStyle/>
          <a:p>
            <a:r>
              <a:rPr lang="en-US"/>
              <a:t>FSPCA DRAFT - Do not share beyond Ed Comm.</a:t>
            </a:r>
          </a:p>
        </p:txBody>
      </p:sp>
      <p:sp>
        <p:nvSpPr>
          <p:cNvPr id="6" name="Slide Number Placeholder 5"/>
          <p:cNvSpPr>
            <a:spLocks noGrp="1"/>
          </p:cNvSpPr>
          <p:nvPr>
            <p:ph type="sldNum" sz="quarter" idx="12"/>
          </p:nvPr>
        </p:nvSpPr>
        <p:spPr/>
        <p:txBody>
          <a:bodyPr/>
          <a:lstStyle/>
          <a:p>
            <a:fld id="{BB2C61E4-EB7D-4A20-A1B7-6F26F21CF8BB}" type="slidenum">
              <a:rPr lang="en-US" smtClean="0"/>
              <a:t>‹#›</a:t>
            </a:fld>
            <a:endParaRPr lang="en-US"/>
          </a:p>
        </p:txBody>
      </p:sp>
    </p:spTree>
    <p:extLst>
      <p:ext uri="{BB962C8B-B14F-4D97-AF65-F5344CB8AC3E}">
        <p14:creationId xmlns:p14="http://schemas.microsoft.com/office/powerpoint/2010/main" val="3216083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10488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2/11/2013</a:t>
            </a:r>
          </a:p>
        </p:txBody>
      </p:sp>
      <p:sp>
        <p:nvSpPr>
          <p:cNvPr id="6" name="Footer Placeholder 5"/>
          <p:cNvSpPr>
            <a:spLocks noGrp="1"/>
          </p:cNvSpPr>
          <p:nvPr>
            <p:ph type="ftr" sz="quarter" idx="11"/>
          </p:nvPr>
        </p:nvSpPr>
        <p:spPr/>
        <p:txBody>
          <a:bodyPr/>
          <a:lstStyle/>
          <a:p>
            <a:r>
              <a:rPr lang="en-US"/>
              <a:t>FSPCA DRAFT - Do not share beyond Ed Comm.</a:t>
            </a:r>
          </a:p>
        </p:txBody>
      </p:sp>
      <p:sp>
        <p:nvSpPr>
          <p:cNvPr id="7" name="Slide Number Placeholder 6"/>
          <p:cNvSpPr>
            <a:spLocks noGrp="1"/>
          </p:cNvSpPr>
          <p:nvPr>
            <p:ph type="sldNum" sz="quarter" idx="12"/>
          </p:nvPr>
        </p:nvSpPr>
        <p:spPr/>
        <p:txBody>
          <a:bodyPr/>
          <a:lstStyle/>
          <a:p>
            <a:fld id="{BB2C61E4-EB7D-4A20-A1B7-6F26F21CF8BB}" type="slidenum">
              <a:rPr lang="en-US" smtClean="0"/>
              <a:t>‹#›</a:t>
            </a:fld>
            <a:endParaRPr lang="en-US"/>
          </a:p>
        </p:txBody>
      </p:sp>
      <p:cxnSp>
        <p:nvCxnSpPr>
          <p:cNvPr id="9" name="Straight Connector 8"/>
          <p:cNvCxnSpPr/>
          <p:nvPr userDrawn="1"/>
        </p:nvCxnSpPr>
        <p:spPr>
          <a:xfrm>
            <a:off x="457200" y="1066800"/>
            <a:ext cx="8229600" cy="0"/>
          </a:xfrm>
          <a:prstGeom prst="line">
            <a:avLst/>
          </a:prstGeom>
          <a:ln>
            <a:solidFill>
              <a:srgbClr val="0066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33466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2/11/2013</a:t>
            </a:r>
          </a:p>
        </p:txBody>
      </p:sp>
      <p:sp>
        <p:nvSpPr>
          <p:cNvPr id="8" name="Footer Placeholder 7"/>
          <p:cNvSpPr>
            <a:spLocks noGrp="1"/>
          </p:cNvSpPr>
          <p:nvPr>
            <p:ph type="ftr" sz="quarter" idx="11"/>
          </p:nvPr>
        </p:nvSpPr>
        <p:spPr/>
        <p:txBody>
          <a:bodyPr/>
          <a:lstStyle/>
          <a:p>
            <a:r>
              <a:rPr lang="en-US"/>
              <a:t>FSPCA DRAFT - Do not share beyond Ed Comm.</a:t>
            </a:r>
          </a:p>
        </p:txBody>
      </p:sp>
      <p:sp>
        <p:nvSpPr>
          <p:cNvPr id="9" name="Slide Number Placeholder 8"/>
          <p:cNvSpPr>
            <a:spLocks noGrp="1"/>
          </p:cNvSpPr>
          <p:nvPr>
            <p:ph type="sldNum" sz="quarter" idx="12"/>
          </p:nvPr>
        </p:nvSpPr>
        <p:spPr/>
        <p:txBody>
          <a:bodyPr/>
          <a:lstStyle/>
          <a:p>
            <a:fld id="{BB2C61E4-EB7D-4A20-A1B7-6F26F21CF8BB}" type="slidenum">
              <a:rPr lang="en-US" smtClean="0"/>
              <a:t>‹#›</a:t>
            </a:fld>
            <a:endParaRPr lang="en-US"/>
          </a:p>
        </p:txBody>
      </p:sp>
      <p:cxnSp>
        <p:nvCxnSpPr>
          <p:cNvPr id="11" name="Straight Connector 10"/>
          <p:cNvCxnSpPr/>
          <p:nvPr userDrawn="1"/>
        </p:nvCxnSpPr>
        <p:spPr>
          <a:xfrm>
            <a:off x="457200" y="1066800"/>
            <a:ext cx="8229600" cy="0"/>
          </a:xfrm>
          <a:prstGeom prst="line">
            <a:avLst/>
          </a:prstGeom>
          <a:ln>
            <a:solidFill>
              <a:srgbClr val="0066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56362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2/11/2013</a:t>
            </a:r>
          </a:p>
        </p:txBody>
      </p:sp>
      <p:sp>
        <p:nvSpPr>
          <p:cNvPr id="4" name="Footer Placeholder 3"/>
          <p:cNvSpPr>
            <a:spLocks noGrp="1"/>
          </p:cNvSpPr>
          <p:nvPr>
            <p:ph type="ftr" sz="quarter" idx="11"/>
          </p:nvPr>
        </p:nvSpPr>
        <p:spPr/>
        <p:txBody>
          <a:bodyPr/>
          <a:lstStyle/>
          <a:p>
            <a:r>
              <a:rPr lang="en-US"/>
              <a:t>FSPCA DRAFT - Do not share beyond Ed Comm.</a:t>
            </a:r>
          </a:p>
        </p:txBody>
      </p:sp>
      <p:sp>
        <p:nvSpPr>
          <p:cNvPr id="5" name="Slide Number Placeholder 4"/>
          <p:cNvSpPr>
            <a:spLocks noGrp="1"/>
          </p:cNvSpPr>
          <p:nvPr>
            <p:ph type="sldNum" sz="quarter" idx="12"/>
          </p:nvPr>
        </p:nvSpPr>
        <p:spPr/>
        <p:txBody>
          <a:bodyPr/>
          <a:lstStyle/>
          <a:p>
            <a:fld id="{BB2C61E4-EB7D-4A20-A1B7-6F26F21CF8BB}" type="slidenum">
              <a:rPr lang="en-US" smtClean="0"/>
              <a:t>‹#›</a:t>
            </a:fld>
            <a:endParaRPr lang="en-US"/>
          </a:p>
        </p:txBody>
      </p:sp>
      <p:cxnSp>
        <p:nvCxnSpPr>
          <p:cNvPr id="7" name="Straight Connector 6"/>
          <p:cNvCxnSpPr/>
          <p:nvPr userDrawn="1"/>
        </p:nvCxnSpPr>
        <p:spPr>
          <a:xfrm>
            <a:off x="457200" y="1066800"/>
            <a:ext cx="8229600" cy="0"/>
          </a:xfrm>
          <a:prstGeom prst="line">
            <a:avLst/>
          </a:prstGeom>
          <a:ln>
            <a:solidFill>
              <a:srgbClr val="0066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10299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2/11/2013</a:t>
            </a:r>
          </a:p>
        </p:txBody>
      </p:sp>
      <p:sp>
        <p:nvSpPr>
          <p:cNvPr id="3" name="Footer Placeholder 2"/>
          <p:cNvSpPr>
            <a:spLocks noGrp="1"/>
          </p:cNvSpPr>
          <p:nvPr>
            <p:ph type="ftr" sz="quarter" idx="11"/>
          </p:nvPr>
        </p:nvSpPr>
        <p:spPr/>
        <p:txBody>
          <a:bodyPr/>
          <a:lstStyle/>
          <a:p>
            <a:r>
              <a:rPr lang="en-US"/>
              <a:t>FSPCA DRAFT - Do not share beyond Ed Comm.</a:t>
            </a:r>
          </a:p>
        </p:txBody>
      </p:sp>
      <p:sp>
        <p:nvSpPr>
          <p:cNvPr id="4" name="Slide Number Placeholder 3"/>
          <p:cNvSpPr>
            <a:spLocks noGrp="1"/>
          </p:cNvSpPr>
          <p:nvPr>
            <p:ph type="sldNum" sz="quarter" idx="12"/>
          </p:nvPr>
        </p:nvSpPr>
        <p:spPr/>
        <p:txBody>
          <a:bodyPr/>
          <a:lstStyle/>
          <a:p>
            <a:fld id="{BB2C61E4-EB7D-4A20-A1B7-6F26F21CF8BB}" type="slidenum">
              <a:rPr lang="en-US" smtClean="0"/>
              <a:t>‹#›</a:t>
            </a:fld>
            <a:endParaRPr lang="en-US"/>
          </a:p>
        </p:txBody>
      </p:sp>
    </p:spTree>
    <p:extLst>
      <p:ext uri="{BB962C8B-B14F-4D97-AF65-F5344CB8AC3E}">
        <p14:creationId xmlns:p14="http://schemas.microsoft.com/office/powerpoint/2010/main" val="34613285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2/11/2013</a:t>
            </a:r>
          </a:p>
        </p:txBody>
      </p:sp>
      <p:sp>
        <p:nvSpPr>
          <p:cNvPr id="6" name="Footer Placeholder 5"/>
          <p:cNvSpPr>
            <a:spLocks noGrp="1"/>
          </p:cNvSpPr>
          <p:nvPr>
            <p:ph type="ftr" sz="quarter" idx="11"/>
          </p:nvPr>
        </p:nvSpPr>
        <p:spPr/>
        <p:txBody>
          <a:bodyPr/>
          <a:lstStyle/>
          <a:p>
            <a:r>
              <a:rPr lang="en-US"/>
              <a:t>FSPCA DRAFT - Do not share beyond Ed Comm.</a:t>
            </a:r>
          </a:p>
        </p:txBody>
      </p:sp>
      <p:sp>
        <p:nvSpPr>
          <p:cNvPr id="7" name="Slide Number Placeholder 6"/>
          <p:cNvSpPr>
            <a:spLocks noGrp="1"/>
          </p:cNvSpPr>
          <p:nvPr>
            <p:ph type="sldNum" sz="quarter" idx="12"/>
          </p:nvPr>
        </p:nvSpPr>
        <p:spPr/>
        <p:txBody>
          <a:bodyPr/>
          <a:lstStyle/>
          <a:p>
            <a:fld id="{BB2C61E4-EB7D-4A20-A1B7-6F26F21CF8BB}" type="slidenum">
              <a:rPr lang="en-US" smtClean="0"/>
              <a:t>‹#›</a:t>
            </a:fld>
            <a:endParaRPr lang="en-US"/>
          </a:p>
        </p:txBody>
      </p:sp>
    </p:spTree>
    <p:extLst>
      <p:ext uri="{BB962C8B-B14F-4D97-AF65-F5344CB8AC3E}">
        <p14:creationId xmlns:p14="http://schemas.microsoft.com/office/powerpoint/2010/main" val="10734148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2/11/2013</a:t>
            </a:r>
          </a:p>
        </p:txBody>
      </p:sp>
      <p:sp>
        <p:nvSpPr>
          <p:cNvPr id="6" name="Footer Placeholder 5"/>
          <p:cNvSpPr>
            <a:spLocks noGrp="1"/>
          </p:cNvSpPr>
          <p:nvPr>
            <p:ph type="ftr" sz="quarter" idx="11"/>
          </p:nvPr>
        </p:nvSpPr>
        <p:spPr/>
        <p:txBody>
          <a:bodyPr/>
          <a:lstStyle/>
          <a:p>
            <a:r>
              <a:rPr lang="en-US"/>
              <a:t>FSPCA DRAFT - Do not share beyond Ed Comm.</a:t>
            </a:r>
          </a:p>
        </p:txBody>
      </p:sp>
      <p:sp>
        <p:nvSpPr>
          <p:cNvPr id="7" name="Slide Number Placeholder 6"/>
          <p:cNvSpPr>
            <a:spLocks noGrp="1"/>
          </p:cNvSpPr>
          <p:nvPr>
            <p:ph type="sldNum" sz="quarter" idx="12"/>
          </p:nvPr>
        </p:nvSpPr>
        <p:spPr/>
        <p:txBody>
          <a:bodyPr/>
          <a:lstStyle/>
          <a:p>
            <a:fld id="{BB2C61E4-EB7D-4A20-A1B7-6F26F21CF8BB}" type="slidenum">
              <a:rPr lang="en-US" smtClean="0"/>
              <a:t>‹#›</a:t>
            </a:fld>
            <a:endParaRPr lang="en-US"/>
          </a:p>
        </p:txBody>
      </p:sp>
    </p:spTree>
    <p:extLst>
      <p:ext uri="{BB962C8B-B14F-4D97-AF65-F5344CB8AC3E}">
        <p14:creationId xmlns:p14="http://schemas.microsoft.com/office/powerpoint/2010/main" val="24218175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3600">
                <a:solidFill>
                  <a:srgbClr val="005986"/>
                </a:solidFill>
              </a:defRPr>
            </a:lvl1pPr>
          </a:lstStyle>
          <a:p>
            <a:r>
              <a:rPr lang="en-US" dirty="0"/>
              <a:t>Click to edit Master 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r>
              <a:rPr lang="en-US"/>
              <a:t>2/11/2013</a:t>
            </a: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FSPCA DRAFT - Do not share beyond Ed Comm.</a:t>
            </a: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lgn="r"/>
            <a:fld id="{1B30809C-E8D5-4656-AF3E-94485C35D36A}" type="slidenum">
              <a:rPr lang="en-US" smtClean="0"/>
              <a:pPr algn="r"/>
              <a:t>‹#›</a:t>
            </a:fld>
            <a:endParaRPr lang="en-US" dirty="0"/>
          </a:p>
        </p:txBody>
      </p:sp>
      <p:sp>
        <p:nvSpPr>
          <p:cNvPr id="8" name="Table Placeholder 7"/>
          <p:cNvSpPr>
            <a:spLocks noGrp="1"/>
          </p:cNvSpPr>
          <p:nvPr>
            <p:ph type="tbl" sz="quarter" idx="13"/>
          </p:nvPr>
        </p:nvSpPr>
        <p:spPr>
          <a:xfrm>
            <a:off x="457200" y="1905000"/>
            <a:ext cx="8153400" cy="3733800"/>
          </a:xfrm>
        </p:spPr>
        <p:txBody>
          <a:bodyPr/>
          <a:lstStyle/>
          <a:p>
            <a:endParaRPr lang="en-US" dirty="0"/>
          </a:p>
        </p:txBody>
      </p:sp>
    </p:spTree>
    <p:extLst>
      <p:ext uri="{BB962C8B-B14F-4D97-AF65-F5344CB8AC3E}">
        <p14:creationId xmlns:p14="http://schemas.microsoft.com/office/powerpoint/2010/main" val="17659734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36752"/>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433070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CE6E341-2CEA-4A6E-9341-ECC9816C3939}" type="datetimeFigureOut">
              <a:rPr lang="en-US" smtClean="0"/>
              <a:t>5/26/18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2EBE5E-5C9B-4DA6-91A9-6CFDAE3B3AF9}" type="slidenum">
              <a:rPr lang="en-US" smtClean="0"/>
              <a:t>‹#›</a:t>
            </a:fld>
            <a:endParaRPr lang="en-US"/>
          </a:p>
        </p:txBody>
      </p:sp>
    </p:spTree>
    <p:extLst>
      <p:ext uri="{BB962C8B-B14F-4D97-AF65-F5344CB8AC3E}">
        <p14:creationId xmlns:p14="http://schemas.microsoft.com/office/powerpoint/2010/main" val="22126811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E6E341-2CEA-4A6E-9341-ECC9816C3939}" type="datetimeFigureOut">
              <a:rPr lang="en-US" smtClean="0"/>
              <a:t>5/26/18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2EBE5E-5C9B-4DA6-91A9-6CFDAE3B3AF9}" type="slidenum">
              <a:rPr lang="en-US" smtClean="0"/>
              <a:t>‹#›</a:t>
            </a:fld>
            <a:endParaRPr lang="en-US"/>
          </a:p>
        </p:txBody>
      </p:sp>
    </p:spTree>
    <p:extLst>
      <p:ext uri="{BB962C8B-B14F-4D97-AF65-F5344CB8AC3E}">
        <p14:creationId xmlns:p14="http://schemas.microsoft.com/office/powerpoint/2010/main" val="3791813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CE6E341-2CEA-4A6E-9341-ECC9816C3939}" type="datetimeFigureOut">
              <a:rPr lang="en-US" smtClean="0"/>
              <a:t>5/26/18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2EBE5E-5C9B-4DA6-91A9-6CFDAE3B3AF9}" type="slidenum">
              <a:rPr lang="en-US" smtClean="0"/>
              <a:t>‹#›</a:t>
            </a:fld>
            <a:endParaRPr lang="en-US"/>
          </a:p>
        </p:txBody>
      </p:sp>
    </p:spTree>
    <p:extLst>
      <p:ext uri="{BB962C8B-B14F-4D97-AF65-F5344CB8AC3E}">
        <p14:creationId xmlns:p14="http://schemas.microsoft.com/office/powerpoint/2010/main" val="1148657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460350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E6E341-2CEA-4A6E-9341-ECC9816C3939}" type="datetimeFigureOut">
              <a:rPr lang="en-US" smtClean="0"/>
              <a:t>5/26/18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2EBE5E-5C9B-4DA6-91A9-6CFDAE3B3AF9}" type="slidenum">
              <a:rPr lang="en-US" smtClean="0"/>
              <a:t>‹#›</a:t>
            </a:fld>
            <a:endParaRPr lang="en-US"/>
          </a:p>
        </p:txBody>
      </p:sp>
    </p:spTree>
    <p:extLst>
      <p:ext uri="{BB962C8B-B14F-4D97-AF65-F5344CB8AC3E}">
        <p14:creationId xmlns:p14="http://schemas.microsoft.com/office/powerpoint/2010/main" val="24692758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CE6E341-2CEA-4A6E-9341-ECC9816C3939}" type="datetimeFigureOut">
              <a:rPr lang="en-US" smtClean="0"/>
              <a:t>5/26/18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2EBE5E-5C9B-4DA6-91A9-6CFDAE3B3AF9}" type="slidenum">
              <a:rPr lang="en-US" smtClean="0"/>
              <a:t>‹#›</a:t>
            </a:fld>
            <a:endParaRPr lang="en-US"/>
          </a:p>
        </p:txBody>
      </p:sp>
    </p:spTree>
    <p:extLst>
      <p:ext uri="{BB962C8B-B14F-4D97-AF65-F5344CB8AC3E}">
        <p14:creationId xmlns:p14="http://schemas.microsoft.com/office/powerpoint/2010/main" val="13975994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CE6E341-2CEA-4A6E-9341-ECC9816C3939}" type="datetimeFigureOut">
              <a:rPr lang="en-US" smtClean="0"/>
              <a:t>5/26/18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2EBE5E-5C9B-4DA6-91A9-6CFDAE3B3AF9}" type="slidenum">
              <a:rPr lang="en-US" smtClean="0"/>
              <a:t>‹#›</a:t>
            </a:fld>
            <a:endParaRPr lang="en-US"/>
          </a:p>
        </p:txBody>
      </p:sp>
    </p:spTree>
    <p:extLst>
      <p:ext uri="{BB962C8B-B14F-4D97-AF65-F5344CB8AC3E}">
        <p14:creationId xmlns:p14="http://schemas.microsoft.com/office/powerpoint/2010/main" val="41546454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E6E341-2CEA-4A6E-9341-ECC9816C3939}" type="datetimeFigureOut">
              <a:rPr lang="en-US" smtClean="0"/>
              <a:t>5/26/18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2EBE5E-5C9B-4DA6-91A9-6CFDAE3B3AF9}" type="slidenum">
              <a:rPr lang="en-US" smtClean="0"/>
              <a:t>‹#›</a:t>
            </a:fld>
            <a:endParaRPr lang="en-US"/>
          </a:p>
        </p:txBody>
      </p:sp>
    </p:spTree>
    <p:extLst>
      <p:ext uri="{BB962C8B-B14F-4D97-AF65-F5344CB8AC3E}">
        <p14:creationId xmlns:p14="http://schemas.microsoft.com/office/powerpoint/2010/main" val="22455993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CE6E341-2CEA-4A6E-9341-ECC9816C3939}" type="datetimeFigureOut">
              <a:rPr lang="en-US" smtClean="0"/>
              <a:t>5/26/18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2EBE5E-5C9B-4DA6-91A9-6CFDAE3B3AF9}" type="slidenum">
              <a:rPr lang="en-US" smtClean="0"/>
              <a:t>‹#›</a:t>
            </a:fld>
            <a:endParaRPr lang="en-US"/>
          </a:p>
        </p:txBody>
      </p:sp>
    </p:spTree>
    <p:extLst>
      <p:ext uri="{BB962C8B-B14F-4D97-AF65-F5344CB8AC3E}">
        <p14:creationId xmlns:p14="http://schemas.microsoft.com/office/powerpoint/2010/main" val="19414487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CE6E341-2CEA-4A6E-9341-ECC9816C3939}" type="datetimeFigureOut">
              <a:rPr lang="en-US" smtClean="0"/>
              <a:t>5/26/18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2EBE5E-5C9B-4DA6-91A9-6CFDAE3B3AF9}" type="slidenum">
              <a:rPr lang="en-US" smtClean="0"/>
              <a:t>‹#›</a:t>
            </a:fld>
            <a:endParaRPr lang="en-US"/>
          </a:p>
        </p:txBody>
      </p:sp>
    </p:spTree>
    <p:extLst>
      <p:ext uri="{BB962C8B-B14F-4D97-AF65-F5344CB8AC3E}">
        <p14:creationId xmlns:p14="http://schemas.microsoft.com/office/powerpoint/2010/main" val="40140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E6E341-2CEA-4A6E-9341-ECC9816C3939}" type="datetimeFigureOut">
              <a:rPr lang="en-US" smtClean="0"/>
              <a:t>5/26/18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2EBE5E-5C9B-4DA6-91A9-6CFDAE3B3AF9}" type="slidenum">
              <a:rPr lang="en-US" smtClean="0"/>
              <a:t>‹#›</a:t>
            </a:fld>
            <a:endParaRPr lang="en-US"/>
          </a:p>
        </p:txBody>
      </p:sp>
    </p:spTree>
    <p:extLst>
      <p:ext uri="{BB962C8B-B14F-4D97-AF65-F5344CB8AC3E}">
        <p14:creationId xmlns:p14="http://schemas.microsoft.com/office/powerpoint/2010/main" val="11781205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E6E341-2CEA-4A6E-9341-ECC9816C3939}" type="datetimeFigureOut">
              <a:rPr lang="en-US" smtClean="0"/>
              <a:t>5/26/18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2EBE5E-5C9B-4DA6-91A9-6CFDAE3B3AF9}" type="slidenum">
              <a:rPr lang="en-US" smtClean="0"/>
              <a:t>‹#›</a:t>
            </a:fld>
            <a:endParaRPr lang="en-US"/>
          </a:p>
        </p:txBody>
      </p:sp>
    </p:spTree>
    <p:extLst>
      <p:ext uri="{BB962C8B-B14F-4D97-AF65-F5344CB8AC3E}">
        <p14:creationId xmlns:p14="http://schemas.microsoft.com/office/powerpoint/2010/main" val="3360172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313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2229536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263159112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jpe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20" Type="http://schemas.openxmlformats.org/officeDocument/2006/relationships/image" Target="../media/image3.png"/><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slideLayout" Target="../slideLayouts/slideLayout27.xml"/><Relationship Id="rId17" Type="http://schemas.openxmlformats.org/officeDocument/2006/relationships/theme" Target="../theme/theme2.xml"/><Relationship Id="rId18" Type="http://schemas.openxmlformats.org/officeDocument/2006/relationships/image" Target="../media/image1.jpeg"/><Relationship Id="rId19" Type="http://schemas.openxmlformats.org/officeDocument/2006/relationships/image" Target="../media/image2.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theme" Target="../theme/theme3.xml"/><Relationship Id="rId12" Type="http://schemas.openxmlformats.org/officeDocument/2006/relationships/image" Target="../media/image6.tiff"/><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theme" Target="../theme/theme4.xml"/><Relationship Id="rId1" Type="http://schemas.openxmlformats.org/officeDocument/2006/relationships/slideLayout" Target="../slideLayouts/slideLayout38.xml"/><Relationship Id="rId2"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11" Type="http://schemas.openxmlformats.org/officeDocument/2006/relationships/theme" Target="../theme/theme5.xml"/><Relationship Id="rId12" Type="http://schemas.openxmlformats.org/officeDocument/2006/relationships/image" Target="../media/image6.tiff"/><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6.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381000" y="1371600"/>
            <a:ext cx="8153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27" name="Rectangle 3"/>
          <p:cNvSpPr>
            <a:spLocks noGrp="1" noChangeArrowheads="1"/>
          </p:cNvSpPr>
          <p:nvPr>
            <p:ph type="title"/>
          </p:nvPr>
        </p:nvSpPr>
        <p:spPr bwMode="auto">
          <a:xfrm>
            <a:off x="304800" y="609600"/>
            <a:ext cx="8839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33" name="Rectangle 9"/>
          <p:cNvSpPr>
            <a:spLocks noChangeArrowheads="1"/>
          </p:cNvSpPr>
          <p:nvPr/>
        </p:nvSpPr>
        <p:spPr bwMode="auto">
          <a:xfrm>
            <a:off x="6156326" y="5943600"/>
            <a:ext cx="301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350"/>
          </a:p>
        </p:txBody>
      </p:sp>
      <p:sp>
        <p:nvSpPr>
          <p:cNvPr id="1046" name="Line 22"/>
          <p:cNvSpPr>
            <a:spLocks noChangeShapeType="1"/>
          </p:cNvSpPr>
          <p:nvPr/>
        </p:nvSpPr>
        <p:spPr bwMode="auto">
          <a:xfrm>
            <a:off x="0" y="1219200"/>
            <a:ext cx="914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pic>
        <p:nvPicPr>
          <p:cNvPr id="1073" name="Picture 49" descr="Untitled-1.jpg                                                 00000893 keithpaul                      BC07756D:"/>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A [blk-201].jpg                                                00000893 keithpaul                      BC07756D:"/>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2400" y="114300"/>
            <a:ext cx="2592388" cy="342900"/>
          </a:xfrm>
          <a:prstGeom prst="rect">
            <a:avLst/>
          </a:prstGeom>
          <a:noFill/>
          <a:extLst>
            <a:ext uri="{909E8E84-426E-40dd-AFC4-6F175D3DCCD1}">
              <a14:hiddenFill xmlns:a14="http://schemas.microsoft.com/office/drawing/2010/main">
                <a:solidFill>
                  <a:srgbClr val="FFFFFF"/>
                </a:solidFill>
              </a14:hiddenFill>
            </a:ext>
          </a:extLst>
        </p:spPr>
      </p:pic>
      <p:pic>
        <p:nvPicPr>
          <p:cNvPr id="1075" name="Picture 5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6096000"/>
            <a:ext cx="914400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76" name="Text Box 52"/>
          <p:cNvSpPr txBox="1">
            <a:spLocks noChangeArrowheads="1"/>
          </p:cNvSpPr>
          <p:nvPr/>
        </p:nvSpPr>
        <p:spPr bwMode="auto">
          <a:xfrm>
            <a:off x="8382000" y="6172201"/>
            <a:ext cx="60960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fld id="{7EB13825-85DD-9A4A-BEAD-79462FEC6238}" type="slidenum">
              <a:rPr lang="en-US" sz="1050">
                <a:latin typeface="Verdana" charset="0"/>
              </a:rPr>
              <a:pPr>
                <a:spcBef>
                  <a:spcPct val="50000"/>
                </a:spcBef>
              </a:pPr>
              <a:t>‹#›</a:t>
            </a:fld>
            <a:endParaRPr lang="en-US" sz="1350" b="1">
              <a:solidFill>
                <a:srgbClr val="336699"/>
              </a:solidFill>
              <a:latin typeface="Verdana" charset="0"/>
            </a:endParaRPr>
          </a:p>
        </p:txBody>
      </p:sp>
      <p:sp>
        <p:nvSpPr>
          <p:cNvPr id="1077" name="Rectangle 53"/>
          <p:cNvSpPr>
            <a:spLocks noChangeArrowheads="1"/>
          </p:cNvSpPr>
          <p:nvPr/>
        </p:nvSpPr>
        <p:spPr bwMode="auto">
          <a:xfrm>
            <a:off x="152401" y="6172201"/>
            <a:ext cx="1879522" cy="228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7866" tIns="33338" rIns="67866" bIns="33338">
            <a:spAutoFit/>
          </a:bodyPr>
          <a:lstStyle/>
          <a:p>
            <a:r>
              <a:rPr lang="en-US" sz="1050" dirty="0">
                <a:latin typeface="Verdana" charset="0"/>
              </a:rPr>
              <a:t>Food Science Department</a:t>
            </a:r>
            <a:endParaRPr lang="en-US" sz="1050" dirty="0">
              <a:solidFill>
                <a:srgbClr val="0B3D91"/>
              </a:solidFill>
              <a:latin typeface="Frutiger 66 BoldItalic" charset="0"/>
            </a:endParaRPr>
          </a:p>
        </p:txBody>
      </p:sp>
      <p:sp>
        <p:nvSpPr>
          <p:cNvPr id="1078" name="Line 54"/>
          <p:cNvSpPr>
            <a:spLocks noChangeShapeType="1"/>
          </p:cNvSpPr>
          <p:nvPr/>
        </p:nvSpPr>
        <p:spPr bwMode="auto">
          <a:xfrm>
            <a:off x="0" y="6096000"/>
            <a:ext cx="914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Tree>
    <p:extLst>
      <p:ext uri="{BB962C8B-B14F-4D97-AF65-F5344CB8AC3E}">
        <p14:creationId xmlns:p14="http://schemas.microsoft.com/office/powerpoint/2010/main" val="12729985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eaLnBrk="1" fontAlgn="base" hangingPunct="1">
        <a:spcBef>
          <a:spcPct val="0"/>
        </a:spcBef>
        <a:spcAft>
          <a:spcPct val="0"/>
        </a:spcAft>
        <a:defRPr sz="2250">
          <a:solidFill>
            <a:srgbClr val="881C1C"/>
          </a:solidFill>
          <a:latin typeface="+mj-lt"/>
          <a:ea typeface="+mj-ea"/>
          <a:cs typeface="+mj-cs"/>
        </a:defRPr>
      </a:lvl1pPr>
      <a:lvl2pPr algn="l" rtl="0" eaLnBrk="1" fontAlgn="base" hangingPunct="1">
        <a:spcBef>
          <a:spcPct val="0"/>
        </a:spcBef>
        <a:spcAft>
          <a:spcPct val="0"/>
        </a:spcAft>
        <a:defRPr sz="2250">
          <a:solidFill>
            <a:srgbClr val="881C1C"/>
          </a:solidFill>
          <a:latin typeface="Georgia" charset="0"/>
          <a:ea typeface="ＭＳ Ｐゴシック" charset="0"/>
        </a:defRPr>
      </a:lvl2pPr>
      <a:lvl3pPr algn="l" rtl="0" eaLnBrk="1" fontAlgn="base" hangingPunct="1">
        <a:spcBef>
          <a:spcPct val="0"/>
        </a:spcBef>
        <a:spcAft>
          <a:spcPct val="0"/>
        </a:spcAft>
        <a:defRPr sz="2250">
          <a:solidFill>
            <a:srgbClr val="881C1C"/>
          </a:solidFill>
          <a:latin typeface="Georgia" charset="0"/>
          <a:ea typeface="ＭＳ Ｐゴシック" charset="0"/>
        </a:defRPr>
      </a:lvl3pPr>
      <a:lvl4pPr algn="l" rtl="0" eaLnBrk="1" fontAlgn="base" hangingPunct="1">
        <a:spcBef>
          <a:spcPct val="0"/>
        </a:spcBef>
        <a:spcAft>
          <a:spcPct val="0"/>
        </a:spcAft>
        <a:defRPr sz="2250">
          <a:solidFill>
            <a:srgbClr val="881C1C"/>
          </a:solidFill>
          <a:latin typeface="Georgia" charset="0"/>
          <a:ea typeface="ＭＳ Ｐゴシック" charset="0"/>
        </a:defRPr>
      </a:lvl4pPr>
      <a:lvl5pPr algn="l" rtl="0" eaLnBrk="1" fontAlgn="base" hangingPunct="1">
        <a:spcBef>
          <a:spcPct val="0"/>
        </a:spcBef>
        <a:spcAft>
          <a:spcPct val="0"/>
        </a:spcAft>
        <a:defRPr sz="2250">
          <a:solidFill>
            <a:srgbClr val="881C1C"/>
          </a:solidFill>
          <a:latin typeface="Georgia" charset="0"/>
          <a:ea typeface="ＭＳ Ｐゴシック" charset="0"/>
        </a:defRPr>
      </a:lvl5pPr>
      <a:lvl6pPr marL="342900" algn="l" rtl="0" eaLnBrk="1" fontAlgn="base" hangingPunct="1">
        <a:spcBef>
          <a:spcPct val="0"/>
        </a:spcBef>
        <a:spcAft>
          <a:spcPct val="0"/>
        </a:spcAft>
        <a:defRPr sz="2250">
          <a:solidFill>
            <a:srgbClr val="881C1C"/>
          </a:solidFill>
          <a:latin typeface="Georgia" charset="0"/>
          <a:ea typeface="ＭＳ Ｐゴシック" charset="0"/>
        </a:defRPr>
      </a:lvl6pPr>
      <a:lvl7pPr marL="685800" algn="l" rtl="0" eaLnBrk="1" fontAlgn="base" hangingPunct="1">
        <a:spcBef>
          <a:spcPct val="0"/>
        </a:spcBef>
        <a:spcAft>
          <a:spcPct val="0"/>
        </a:spcAft>
        <a:defRPr sz="2250">
          <a:solidFill>
            <a:srgbClr val="881C1C"/>
          </a:solidFill>
          <a:latin typeface="Georgia" charset="0"/>
          <a:ea typeface="ＭＳ Ｐゴシック" charset="0"/>
        </a:defRPr>
      </a:lvl7pPr>
      <a:lvl8pPr marL="1028700" algn="l" rtl="0" eaLnBrk="1" fontAlgn="base" hangingPunct="1">
        <a:spcBef>
          <a:spcPct val="0"/>
        </a:spcBef>
        <a:spcAft>
          <a:spcPct val="0"/>
        </a:spcAft>
        <a:defRPr sz="2250">
          <a:solidFill>
            <a:srgbClr val="881C1C"/>
          </a:solidFill>
          <a:latin typeface="Georgia" charset="0"/>
          <a:ea typeface="ＭＳ Ｐゴシック" charset="0"/>
        </a:defRPr>
      </a:lvl8pPr>
      <a:lvl9pPr marL="1371600" algn="l" rtl="0" eaLnBrk="1" fontAlgn="base" hangingPunct="1">
        <a:spcBef>
          <a:spcPct val="0"/>
        </a:spcBef>
        <a:spcAft>
          <a:spcPct val="0"/>
        </a:spcAft>
        <a:defRPr sz="2250">
          <a:solidFill>
            <a:srgbClr val="881C1C"/>
          </a:solidFill>
          <a:latin typeface="Georgia" charset="0"/>
          <a:ea typeface="ＭＳ Ｐゴシック" charset="0"/>
        </a:defRPr>
      </a:lvl9pPr>
    </p:titleStyle>
    <p:bodyStyle>
      <a:lvl1pPr marL="257175" indent="-257175" algn="l" rtl="0" eaLnBrk="1" fontAlgn="base" hangingPunct="1">
        <a:spcBef>
          <a:spcPct val="20000"/>
        </a:spcBef>
        <a:spcAft>
          <a:spcPct val="0"/>
        </a:spcAft>
        <a:buClr>
          <a:srgbClr val="840C22"/>
        </a:buClr>
        <a:buSzPct val="100000"/>
        <a:buFont typeface="Wingdings" charset="0"/>
        <a:buChar char="§"/>
        <a:defRPr sz="1800">
          <a:solidFill>
            <a:schemeClr val="tx1"/>
          </a:solidFill>
          <a:latin typeface="+mn-lt"/>
          <a:ea typeface="+mn-ea"/>
          <a:cs typeface="+mn-cs"/>
        </a:defRPr>
      </a:lvl1pPr>
      <a:lvl2pPr marL="557213" indent="-214313" algn="l" rtl="0" eaLnBrk="1" fontAlgn="base" hangingPunct="1">
        <a:spcBef>
          <a:spcPct val="20000"/>
        </a:spcBef>
        <a:spcAft>
          <a:spcPct val="0"/>
        </a:spcAft>
        <a:buClr>
          <a:srgbClr val="840C22"/>
        </a:buClr>
        <a:buSzPct val="100000"/>
        <a:buFont typeface="Times" charset="0"/>
        <a:buChar char="•"/>
        <a:defRPr sz="1500">
          <a:solidFill>
            <a:schemeClr val="tx1"/>
          </a:solidFill>
          <a:latin typeface="+mn-lt"/>
          <a:ea typeface="+mn-ea"/>
        </a:defRPr>
      </a:lvl2pPr>
      <a:lvl3pPr marL="857250" indent="-171450" algn="l" rtl="0" eaLnBrk="1" fontAlgn="base" hangingPunct="1">
        <a:spcBef>
          <a:spcPct val="20000"/>
        </a:spcBef>
        <a:spcAft>
          <a:spcPct val="0"/>
        </a:spcAft>
        <a:buClr>
          <a:srgbClr val="840C22"/>
        </a:buClr>
        <a:buSzPct val="100000"/>
        <a:buFont typeface="Times" charset="0"/>
        <a:buChar char="•"/>
        <a:defRPr sz="1500">
          <a:solidFill>
            <a:schemeClr val="tx1"/>
          </a:solidFill>
          <a:latin typeface="+mn-lt"/>
          <a:ea typeface="+mn-ea"/>
        </a:defRPr>
      </a:lvl3pPr>
      <a:lvl4pPr marL="1200150" indent="-17145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1543050" indent="-171450" algn="l" rtl="0" eaLnBrk="1" fontAlgn="base" hangingPunct="1">
        <a:spcBef>
          <a:spcPct val="20000"/>
        </a:spcBef>
        <a:spcAft>
          <a:spcPct val="0"/>
        </a:spcAft>
        <a:buClr>
          <a:srgbClr val="840C22"/>
        </a:buClr>
        <a:buSzPct val="100000"/>
        <a:buFont typeface="Times" charset="0"/>
        <a:buChar char="•"/>
        <a:defRPr sz="1200">
          <a:solidFill>
            <a:schemeClr val="tx1"/>
          </a:solidFill>
          <a:latin typeface="+mn-lt"/>
          <a:ea typeface="+mn-ea"/>
        </a:defRPr>
      </a:lvl5pPr>
      <a:lvl6pPr marL="1885950" indent="-171450" algn="l" rtl="0" eaLnBrk="1" fontAlgn="base" hangingPunct="1">
        <a:spcBef>
          <a:spcPct val="20000"/>
        </a:spcBef>
        <a:spcAft>
          <a:spcPct val="0"/>
        </a:spcAft>
        <a:buClr>
          <a:srgbClr val="840C22"/>
        </a:buClr>
        <a:buSzPct val="100000"/>
        <a:buFont typeface="Times" charset="0"/>
        <a:buChar char="•"/>
        <a:defRPr sz="1200">
          <a:solidFill>
            <a:schemeClr val="tx1"/>
          </a:solidFill>
          <a:latin typeface="+mn-lt"/>
          <a:ea typeface="+mn-ea"/>
        </a:defRPr>
      </a:lvl6pPr>
      <a:lvl7pPr marL="2228850" indent="-171450" algn="l" rtl="0" eaLnBrk="1" fontAlgn="base" hangingPunct="1">
        <a:spcBef>
          <a:spcPct val="20000"/>
        </a:spcBef>
        <a:spcAft>
          <a:spcPct val="0"/>
        </a:spcAft>
        <a:buClr>
          <a:srgbClr val="840C22"/>
        </a:buClr>
        <a:buSzPct val="100000"/>
        <a:buFont typeface="Times" charset="0"/>
        <a:buChar char="•"/>
        <a:defRPr sz="1200">
          <a:solidFill>
            <a:schemeClr val="tx1"/>
          </a:solidFill>
          <a:latin typeface="+mn-lt"/>
          <a:ea typeface="+mn-ea"/>
        </a:defRPr>
      </a:lvl7pPr>
      <a:lvl8pPr marL="2571750" indent="-171450" algn="l" rtl="0" eaLnBrk="1" fontAlgn="base" hangingPunct="1">
        <a:spcBef>
          <a:spcPct val="20000"/>
        </a:spcBef>
        <a:spcAft>
          <a:spcPct val="0"/>
        </a:spcAft>
        <a:buClr>
          <a:srgbClr val="840C22"/>
        </a:buClr>
        <a:buSzPct val="100000"/>
        <a:buFont typeface="Times" charset="0"/>
        <a:buChar char="•"/>
        <a:defRPr sz="1200">
          <a:solidFill>
            <a:schemeClr val="tx1"/>
          </a:solidFill>
          <a:latin typeface="+mn-lt"/>
          <a:ea typeface="+mn-ea"/>
        </a:defRPr>
      </a:lvl8pPr>
      <a:lvl9pPr marL="2914650" indent="-171450" algn="l" rtl="0" eaLnBrk="1" fontAlgn="base" hangingPunct="1">
        <a:spcBef>
          <a:spcPct val="20000"/>
        </a:spcBef>
        <a:spcAft>
          <a:spcPct val="0"/>
        </a:spcAft>
        <a:buClr>
          <a:srgbClr val="840C22"/>
        </a:buClr>
        <a:buSzPct val="100000"/>
        <a:buFont typeface="Times" charset="0"/>
        <a:buChar char="•"/>
        <a:defRPr sz="12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381000" y="1371600"/>
            <a:ext cx="8153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7" name="Rectangle 3"/>
          <p:cNvSpPr>
            <a:spLocks noGrp="1" noChangeArrowheads="1"/>
          </p:cNvSpPr>
          <p:nvPr>
            <p:ph type="title"/>
          </p:nvPr>
        </p:nvSpPr>
        <p:spPr bwMode="auto">
          <a:xfrm>
            <a:off x="304800" y="609600"/>
            <a:ext cx="8839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33" name="Rectangle 9"/>
          <p:cNvSpPr>
            <a:spLocks noChangeArrowheads="1"/>
          </p:cNvSpPr>
          <p:nvPr/>
        </p:nvSpPr>
        <p:spPr bwMode="auto">
          <a:xfrm>
            <a:off x="6156325" y="5943600"/>
            <a:ext cx="301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46" name="Line 22"/>
          <p:cNvSpPr>
            <a:spLocks noChangeShapeType="1"/>
          </p:cNvSpPr>
          <p:nvPr/>
        </p:nvSpPr>
        <p:spPr bwMode="auto">
          <a:xfrm>
            <a:off x="0" y="1219200"/>
            <a:ext cx="914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073" name="Picture 49" descr="Untitled-1.jpg                                                 00000893 keithpaul                      BC07756D:"/>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91440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A [blk-201].jpg                                                00000893 keithpaul                      BC07756D:"/>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52400" y="114300"/>
            <a:ext cx="2592388" cy="342900"/>
          </a:xfrm>
          <a:prstGeom prst="rect">
            <a:avLst/>
          </a:prstGeom>
          <a:noFill/>
          <a:extLst>
            <a:ext uri="{909E8E84-426E-40dd-AFC4-6F175D3DCCD1}">
              <a14:hiddenFill xmlns:a14="http://schemas.microsoft.com/office/drawing/2010/main">
                <a:solidFill>
                  <a:srgbClr val="FFFFFF"/>
                </a:solidFill>
              </a14:hiddenFill>
            </a:ext>
          </a:extLst>
        </p:spPr>
      </p:pic>
      <p:pic>
        <p:nvPicPr>
          <p:cNvPr id="1075" name="Picture 5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6096000"/>
            <a:ext cx="914400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76" name="Text Box 52"/>
          <p:cNvSpPr txBox="1">
            <a:spLocks noChangeArrowheads="1"/>
          </p:cNvSpPr>
          <p:nvPr/>
        </p:nvSpPr>
        <p:spPr bwMode="auto">
          <a:xfrm>
            <a:off x="8382000" y="6172200"/>
            <a:ext cx="609600" cy="30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fld id="{7EB13825-85DD-9A4A-BEAD-79462FEC6238}" type="slidenum">
              <a:rPr lang="en-US" sz="1400">
                <a:latin typeface="Verdana" charset="0"/>
              </a:rPr>
              <a:pPr>
                <a:spcBef>
                  <a:spcPct val="50000"/>
                </a:spcBef>
              </a:pPr>
              <a:t>‹#›</a:t>
            </a:fld>
            <a:endParaRPr lang="en-US" b="1">
              <a:solidFill>
                <a:srgbClr val="336699"/>
              </a:solidFill>
              <a:latin typeface="Verdana" charset="0"/>
            </a:endParaRPr>
          </a:p>
        </p:txBody>
      </p:sp>
      <p:sp>
        <p:nvSpPr>
          <p:cNvPr id="1077" name="Rectangle 53"/>
          <p:cNvSpPr>
            <a:spLocks noChangeArrowheads="1"/>
          </p:cNvSpPr>
          <p:nvPr/>
        </p:nvSpPr>
        <p:spPr bwMode="auto">
          <a:xfrm>
            <a:off x="152400" y="6172200"/>
            <a:ext cx="2736776"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sz="1400" dirty="0">
                <a:latin typeface="Verdana" charset="0"/>
              </a:rPr>
              <a:t>Department of Food Science</a:t>
            </a:r>
            <a:endParaRPr lang="en-US" sz="1400" dirty="0">
              <a:solidFill>
                <a:srgbClr val="0B3D91"/>
              </a:solidFill>
              <a:latin typeface="Frutiger 66 BoldItalic" charset="0"/>
            </a:endParaRPr>
          </a:p>
        </p:txBody>
      </p:sp>
      <p:sp>
        <p:nvSpPr>
          <p:cNvPr id="1078" name="Line 54"/>
          <p:cNvSpPr>
            <a:spLocks noChangeShapeType="1"/>
          </p:cNvSpPr>
          <p:nvPr/>
        </p:nvSpPr>
        <p:spPr bwMode="auto">
          <a:xfrm>
            <a:off x="0" y="6096000"/>
            <a:ext cx="914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34060987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hf sldNum="0" hdr="0" ftr="0" dt="0"/>
  <p:txStyles>
    <p:titleStyle>
      <a:lvl1pPr algn="l" rtl="0" eaLnBrk="1" fontAlgn="base" hangingPunct="1">
        <a:spcBef>
          <a:spcPct val="0"/>
        </a:spcBef>
        <a:spcAft>
          <a:spcPct val="0"/>
        </a:spcAft>
        <a:defRPr sz="3000">
          <a:solidFill>
            <a:srgbClr val="881C1C"/>
          </a:solidFill>
          <a:latin typeface="+mj-lt"/>
          <a:ea typeface="+mj-ea"/>
          <a:cs typeface="+mj-cs"/>
        </a:defRPr>
      </a:lvl1pPr>
      <a:lvl2pPr algn="l" rtl="0" eaLnBrk="1" fontAlgn="base" hangingPunct="1">
        <a:spcBef>
          <a:spcPct val="0"/>
        </a:spcBef>
        <a:spcAft>
          <a:spcPct val="0"/>
        </a:spcAft>
        <a:defRPr sz="3000">
          <a:solidFill>
            <a:srgbClr val="881C1C"/>
          </a:solidFill>
          <a:latin typeface="Georgia" charset="0"/>
          <a:ea typeface="ＭＳ Ｐゴシック" charset="0"/>
        </a:defRPr>
      </a:lvl2pPr>
      <a:lvl3pPr algn="l" rtl="0" eaLnBrk="1" fontAlgn="base" hangingPunct="1">
        <a:spcBef>
          <a:spcPct val="0"/>
        </a:spcBef>
        <a:spcAft>
          <a:spcPct val="0"/>
        </a:spcAft>
        <a:defRPr sz="3000">
          <a:solidFill>
            <a:srgbClr val="881C1C"/>
          </a:solidFill>
          <a:latin typeface="Georgia" charset="0"/>
          <a:ea typeface="ＭＳ Ｐゴシック" charset="0"/>
        </a:defRPr>
      </a:lvl3pPr>
      <a:lvl4pPr algn="l" rtl="0" eaLnBrk="1" fontAlgn="base" hangingPunct="1">
        <a:spcBef>
          <a:spcPct val="0"/>
        </a:spcBef>
        <a:spcAft>
          <a:spcPct val="0"/>
        </a:spcAft>
        <a:defRPr sz="3000">
          <a:solidFill>
            <a:srgbClr val="881C1C"/>
          </a:solidFill>
          <a:latin typeface="Georgia" charset="0"/>
          <a:ea typeface="ＭＳ Ｐゴシック" charset="0"/>
        </a:defRPr>
      </a:lvl4pPr>
      <a:lvl5pPr algn="l" rtl="0" eaLnBrk="1" fontAlgn="base" hangingPunct="1">
        <a:spcBef>
          <a:spcPct val="0"/>
        </a:spcBef>
        <a:spcAft>
          <a:spcPct val="0"/>
        </a:spcAft>
        <a:defRPr sz="3000">
          <a:solidFill>
            <a:srgbClr val="881C1C"/>
          </a:solidFill>
          <a:latin typeface="Georgia" charset="0"/>
          <a:ea typeface="ＭＳ Ｐゴシック" charset="0"/>
        </a:defRPr>
      </a:lvl5pPr>
      <a:lvl6pPr marL="457200" algn="l" rtl="0" eaLnBrk="1" fontAlgn="base" hangingPunct="1">
        <a:spcBef>
          <a:spcPct val="0"/>
        </a:spcBef>
        <a:spcAft>
          <a:spcPct val="0"/>
        </a:spcAft>
        <a:defRPr sz="3000">
          <a:solidFill>
            <a:srgbClr val="881C1C"/>
          </a:solidFill>
          <a:latin typeface="Georgia" charset="0"/>
          <a:ea typeface="ＭＳ Ｐゴシック" charset="0"/>
        </a:defRPr>
      </a:lvl6pPr>
      <a:lvl7pPr marL="914400" algn="l" rtl="0" eaLnBrk="1" fontAlgn="base" hangingPunct="1">
        <a:spcBef>
          <a:spcPct val="0"/>
        </a:spcBef>
        <a:spcAft>
          <a:spcPct val="0"/>
        </a:spcAft>
        <a:defRPr sz="3000">
          <a:solidFill>
            <a:srgbClr val="881C1C"/>
          </a:solidFill>
          <a:latin typeface="Georgia" charset="0"/>
          <a:ea typeface="ＭＳ Ｐゴシック" charset="0"/>
        </a:defRPr>
      </a:lvl7pPr>
      <a:lvl8pPr marL="1371600" algn="l" rtl="0" eaLnBrk="1" fontAlgn="base" hangingPunct="1">
        <a:spcBef>
          <a:spcPct val="0"/>
        </a:spcBef>
        <a:spcAft>
          <a:spcPct val="0"/>
        </a:spcAft>
        <a:defRPr sz="3000">
          <a:solidFill>
            <a:srgbClr val="881C1C"/>
          </a:solidFill>
          <a:latin typeface="Georgia" charset="0"/>
          <a:ea typeface="ＭＳ Ｐゴシック" charset="0"/>
        </a:defRPr>
      </a:lvl8pPr>
      <a:lvl9pPr marL="1828800" algn="l" rtl="0" eaLnBrk="1" fontAlgn="base" hangingPunct="1">
        <a:spcBef>
          <a:spcPct val="0"/>
        </a:spcBef>
        <a:spcAft>
          <a:spcPct val="0"/>
        </a:spcAft>
        <a:defRPr sz="3000">
          <a:solidFill>
            <a:srgbClr val="881C1C"/>
          </a:solidFill>
          <a:latin typeface="Georgia" charset="0"/>
          <a:ea typeface="ＭＳ Ｐゴシック" charset="0"/>
        </a:defRPr>
      </a:lvl9pPr>
    </p:titleStyle>
    <p:body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94456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95400"/>
            <a:ext cx="8229600" cy="4830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F90CA5-A8D9-4593-A025-7244C715C14C}" type="datetime1">
              <a:rPr lang="en-US" smtClean="0"/>
              <a:t>5/26/18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2C61E4-EB7D-4A20-A1B7-6F26F21CF8BB}" type="slidenum">
              <a:rPr lang="en-US" smtClean="0"/>
              <a:t>‹#›</a:t>
            </a:fld>
            <a:endParaRPr lang="en-US"/>
          </a:p>
        </p:txBody>
      </p:sp>
      <p:pic>
        <p:nvPicPr>
          <p:cNvPr id="8" name="Picture 7" descr="jerrylogo.tif"/>
          <p:cNvPicPr>
            <a:picLocks noChangeAspect="1"/>
          </p:cNvPicPr>
          <p:nvPr/>
        </p:nvPicPr>
        <p:blipFill>
          <a:blip r:embed="rId12" cstate="print"/>
          <a:stretch>
            <a:fillRect/>
          </a:stretch>
        </p:blipFill>
        <p:spPr>
          <a:xfrm>
            <a:off x="7620000" y="5969000"/>
            <a:ext cx="1219200" cy="508000"/>
          </a:xfrm>
          <a:prstGeom prst="rect">
            <a:avLst/>
          </a:prstGeom>
        </p:spPr>
      </p:pic>
    </p:spTree>
    <p:extLst>
      <p:ext uri="{BB962C8B-B14F-4D97-AF65-F5344CB8AC3E}">
        <p14:creationId xmlns:p14="http://schemas.microsoft.com/office/powerpoint/2010/main" val="11306721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Lst>
  <p:hf hdr="0" ftr="0" dt="0"/>
  <p:txStyles>
    <p:titleStyle>
      <a:lvl1pPr algn="ctr" defTabSz="914400" rtl="0" eaLnBrk="1" latinLnBrk="0" hangingPunct="1">
        <a:spcBef>
          <a:spcPct val="0"/>
        </a:spcBef>
        <a:buNone/>
        <a:defRPr sz="3600" kern="1200">
          <a:solidFill>
            <a:srgbClr val="005C8A"/>
          </a:solidFill>
          <a:latin typeface="+mj-lt"/>
          <a:ea typeface="+mj-ea"/>
          <a:cs typeface="+mj-cs"/>
        </a:defRPr>
      </a:lvl1pPr>
    </p:titleStyle>
    <p:bodyStyle>
      <a:lvl1pPr marL="342900" indent="-342900" algn="l" defTabSz="914400" rtl="0" eaLnBrk="1" latinLnBrk="0" hangingPunct="1">
        <a:spcBef>
          <a:spcPct val="20000"/>
        </a:spcBef>
        <a:buClr>
          <a:srgbClr val="006699"/>
        </a:buClr>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rgbClr val="005C8A"/>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99"/>
        </a:buClr>
        <a:buFont typeface="Courier New" pitchFamily="49" charset="0"/>
        <a:buChar char="o"/>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3320" y="436053"/>
            <a:ext cx="7794569" cy="1143000"/>
          </a:xfrm>
          <a:prstGeom prst="rect">
            <a:avLst/>
          </a:prstGeom>
        </p:spPr>
        <p:txBody>
          <a:bodyPr vert="horz" lIns="0" tIns="0" rIns="0" bIns="0" rtlCol="0" anchor="b" anchorCtr="0">
            <a:noAutofit/>
          </a:bodyPr>
          <a:lstStyle/>
          <a:p>
            <a:r>
              <a:rPr lang="en-US"/>
              <a:t>Click to edit Master title style</a:t>
            </a:r>
            <a:endParaRPr lang="en-US" dirty="0"/>
          </a:p>
        </p:txBody>
      </p:sp>
      <p:sp>
        <p:nvSpPr>
          <p:cNvPr id="7" name="TextBox 6"/>
          <p:cNvSpPr txBox="1"/>
          <p:nvPr/>
        </p:nvSpPr>
        <p:spPr>
          <a:xfrm>
            <a:off x="76337" y="201246"/>
            <a:ext cx="184731" cy="369332"/>
          </a:xfrm>
          <a:prstGeom prst="rect">
            <a:avLst/>
          </a:prstGeom>
          <a:noFill/>
        </p:spPr>
        <p:txBody>
          <a:bodyPr wrap="none" rtlCol="0">
            <a:spAutoFit/>
          </a:bodyPr>
          <a:lstStyle/>
          <a:p>
            <a:endParaRPr lang="en-US" sz="1800" dirty="0"/>
          </a:p>
        </p:txBody>
      </p:sp>
      <p:sp>
        <p:nvSpPr>
          <p:cNvPr id="5" name="Slide Number Placeholder 4"/>
          <p:cNvSpPr>
            <a:spLocks noGrp="1"/>
          </p:cNvSpPr>
          <p:nvPr>
            <p:ph type="sldNum" sz="quarter" idx="4"/>
          </p:nvPr>
        </p:nvSpPr>
        <p:spPr>
          <a:xfrm>
            <a:off x="6774061" y="6251167"/>
            <a:ext cx="21336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fld id="{BB2C61E4-EB7D-4A20-A1B7-6F26F21CF8BB}" type="slidenum">
              <a:rPr lang="en-US" smtClean="0"/>
              <a:t>‹#›</a:t>
            </a:fld>
            <a:endParaRPr lang="en-US"/>
          </a:p>
        </p:txBody>
      </p:sp>
    </p:spTree>
    <p:extLst>
      <p:ext uri="{BB962C8B-B14F-4D97-AF65-F5344CB8AC3E}">
        <p14:creationId xmlns:p14="http://schemas.microsoft.com/office/powerpoint/2010/main" val="120356625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Lst>
  <p:transition xmlns:p14="http://schemas.microsoft.com/office/powerpoint/2010/main" spd="med">
    <p:fade/>
  </p:transition>
  <p:hf hdr="0" ftr="0" dt="0"/>
  <p:txStyles>
    <p:titleStyle>
      <a:lvl1pPr algn="l" defTabSz="457200" rtl="0" eaLnBrk="1" latinLnBrk="0" hangingPunct="1">
        <a:spcBef>
          <a:spcPct val="0"/>
        </a:spcBef>
        <a:buNone/>
        <a:defRPr sz="2800" b="1" kern="1200">
          <a:solidFill>
            <a:srgbClr val="861119"/>
          </a:solidFill>
          <a:effectLst>
            <a:outerShdw blurRad="50800" dist="38100" dir="2700000" algn="tl" rotWithShape="0">
              <a:srgbClr val="000000">
                <a:alpha val="30000"/>
              </a:srgbClr>
            </a:outerShdw>
          </a:effectLst>
          <a:latin typeface="+mj-lt"/>
          <a:ea typeface="+mj-ea"/>
          <a:cs typeface="+mj-cs"/>
        </a:defRPr>
      </a:lvl1pPr>
    </p:titleStyle>
    <p:bodyStyle>
      <a:lvl1pPr marL="339725" indent="-339725" algn="l" defTabSz="457200" rtl="0" eaLnBrk="1" latinLnBrk="0" hangingPunct="1">
        <a:spcBef>
          <a:spcPts val="900"/>
        </a:spcBef>
        <a:buClr>
          <a:schemeClr val="accent5"/>
        </a:buClr>
        <a:buFont typeface="Arial"/>
        <a:buChar char="•"/>
        <a:defRPr sz="2400" kern="1200">
          <a:solidFill>
            <a:srgbClr val="000000"/>
          </a:solidFill>
          <a:latin typeface="+mn-lt"/>
          <a:ea typeface="+mn-ea"/>
          <a:cs typeface="+mn-cs"/>
        </a:defRPr>
      </a:lvl1pPr>
      <a:lvl2pPr marL="798513" indent="-395288" algn="l" defTabSz="457200" rtl="0" eaLnBrk="1" latinLnBrk="0" hangingPunct="1">
        <a:spcBef>
          <a:spcPct val="20000"/>
        </a:spcBef>
        <a:buClr>
          <a:schemeClr val="accent5"/>
        </a:buClr>
        <a:buFont typeface="Arial"/>
        <a:buChar char="–"/>
        <a:defRPr sz="1800" kern="1200">
          <a:solidFill>
            <a:srgbClr val="000000"/>
          </a:solidFill>
          <a:latin typeface="+mn-lt"/>
          <a:ea typeface="+mn-ea"/>
          <a:cs typeface="+mn-cs"/>
        </a:defRPr>
      </a:lvl2pPr>
      <a:lvl3pPr marL="1143000" indent="-228600" algn="l" defTabSz="457200" rtl="0" eaLnBrk="1" latinLnBrk="0" hangingPunct="1">
        <a:spcBef>
          <a:spcPct val="20000"/>
        </a:spcBef>
        <a:buClr>
          <a:schemeClr val="accent5"/>
        </a:buClr>
        <a:buFont typeface="Arial"/>
        <a:buChar char="•"/>
        <a:defRPr sz="1600" kern="1200">
          <a:solidFill>
            <a:srgbClr val="000000"/>
          </a:solidFill>
          <a:latin typeface="+mn-lt"/>
          <a:ea typeface="+mn-ea"/>
          <a:cs typeface="+mn-cs"/>
        </a:defRPr>
      </a:lvl3pPr>
      <a:lvl4pPr marL="1600200" indent="-228600" algn="l" defTabSz="457200" rtl="0" eaLnBrk="1" latinLnBrk="0" hangingPunct="1">
        <a:spcBef>
          <a:spcPct val="20000"/>
        </a:spcBef>
        <a:buClr>
          <a:schemeClr val="accent5"/>
        </a:buClr>
        <a:buFont typeface="Arial"/>
        <a:buChar char="–"/>
        <a:defRPr sz="16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94456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95400"/>
            <a:ext cx="8229600" cy="4830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2/11/2013</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FSPCA DRAFT - Do not share beyond Ed Comm.</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2C61E4-EB7D-4A20-A1B7-6F26F21CF8BB}" type="slidenum">
              <a:rPr lang="en-US" smtClean="0"/>
              <a:t>‹#›</a:t>
            </a:fld>
            <a:endParaRPr lang="en-US"/>
          </a:p>
        </p:txBody>
      </p:sp>
      <p:pic>
        <p:nvPicPr>
          <p:cNvPr id="8" name="Picture 7" descr="jerrylogo.tif"/>
          <p:cNvPicPr>
            <a:picLocks noChangeAspect="1"/>
          </p:cNvPicPr>
          <p:nvPr/>
        </p:nvPicPr>
        <p:blipFill>
          <a:blip r:embed="rId12" cstate="print"/>
          <a:stretch>
            <a:fillRect/>
          </a:stretch>
        </p:blipFill>
        <p:spPr>
          <a:xfrm>
            <a:off x="7620000" y="5969000"/>
            <a:ext cx="1219200" cy="508000"/>
          </a:xfrm>
          <a:prstGeom prst="rect">
            <a:avLst/>
          </a:prstGeom>
        </p:spPr>
      </p:pic>
    </p:spTree>
    <p:extLst>
      <p:ext uri="{BB962C8B-B14F-4D97-AF65-F5344CB8AC3E}">
        <p14:creationId xmlns:p14="http://schemas.microsoft.com/office/powerpoint/2010/main" val="354234491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Lst>
  <p:hf hdr="0" ftr="0" dt="0"/>
  <p:txStyles>
    <p:titleStyle>
      <a:lvl1pPr algn="ctr" defTabSz="914400" rtl="0" eaLnBrk="1" latinLnBrk="0" hangingPunct="1">
        <a:spcBef>
          <a:spcPct val="0"/>
        </a:spcBef>
        <a:buNone/>
        <a:defRPr sz="3600" kern="1200">
          <a:solidFill>
            <a:srgbClr val="005C8A"/>
          </a:solidFill>
          <a:latin typeface="+mj-lt"/>
          <a:ea typeface="+mj-ea"/>
          <a:cs typeface="+mj-cs"/>
        </a:defRPr>
      </a:lvl1pPr>
    </p:titleStyle>
    <p:bodyStyle>
      <a:lvl1pPr marL="342900" indent="-342900" algn="l" defTabSz="914400" rtl="0" eaLnBrk="1" latinLnBrk="0" hangingPunct="1">
        <a:spcBef>
          <a:spcPct val="20000"/>
        </a:spcBef>
        <a:buClr>
          <a:srgbClr val="006699"/>
        </a:buClr>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rgbClr val="005C8A"/>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99"/>
        </a:buClr>
        <a:buFont typeface="Courier New" pitchFamily="49" charset="0"/>
        <a:buChar char="o"/>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E6E341-2CEA-4A6E-9341-ECC9816C3939}" type="datetimeFigureOut">
              <a:rPr lang="en-US" smtClean="0"/>
              <a:t>5/26/18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2EBE5E-5C9B-4DA6-91A9-6CFDAE3B3AF9}" type="slidenum">
              <a:rPr lang="en-US" smtClean="0"/>
              <a:t>‹#›</a:t>
            </a:fld>
            <a:endParaRPr lang="en-US"/>
          </a:p>
        </p:txBody>
      </p:sp>
    </p:spTree>
    <p:extLst>
      <p:ext uri="{BB962C8B-B14F-4D97-AF65-F5344CB8AC3E}">
        <p14:creationId xmlns:p14="http://schemas.microsoft.com/office/powerpoint/2010/main" val="56631985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38.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9.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1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9.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5.xml"/><Relationship Id="rId3"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8.xml"/><Relationship Id="rId3"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jpg"/><Relationship Id="rId5" Type="http://schemas.openxmlformats.org/officeDocument/2006/relationships/image" Target="../media/image50.png"/><Relationship Id="rId1" Type="http://schemas.openxmlformats.org/officeDocument/2006/relationships/slideLayout" Target="../slideLayouts/slideLayout42.xml"/><Relationship Id="rId2"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3" Type="http://schemas.openxmlformats.org/officeDocument/2006/relationships/image" Target="../media/image51.gif"/><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1" Type="http://schemas.openxmlformats.org/officeDocument/2006/relationships/slideLayout" Target="../slideLayouts/slideLayout58.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5" Type="http://schemas.openxmlformats.org/officeDocument/2006/relationships/image" Target="../media/image15.png"/><Relationship Id="rId1" Type="http://schemas.openxmlformats.org/officeDocument/2006/relationships/slideLayout" Target="../slideLayouts/slideLayout19.xml"/><Relationship Id="rId2"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gif"/><Relationship Id="rId5" Type="http://schemas.openxmlformats.org/officeDocument/2006/relationships/image" Target="../media/image18.png"/><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5" Type="http://schemas.openxmlformats.org/officeDocument/2006/relationships/image" Target="../media/image26.jpg"/><Relationship Id="rId6"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b="1" dirty="0"/>
              <a:t>Amanda J. Kinchla</a:t>
            </a:r>
          </a:p>
          <a:p>
            <a:r>
              <a:rPr lang="en-US" dirty="0"/>
              <a:t>Extension Assistant Professor</a:t>
            </a:r>
          </a:p>
          <a:p>
            <a:r>
              <a:rPr lang="en-US" dirty="0"/>
              <a:t>UMass Amherst</a:t>
            </a:r>
          </a:p>
          <a:p>
            <a:r>
              <a:rPr lang="en-US" dirty="0"/>
              <a:t>Food Science Department</a:t>
            </a:r>
          </a:p>
        </p:txBody>
      </p:sp>
      <p:sp>
        <p:nvSpPr>
          <p:cNvPr id="4" name="Title 3"/>
          <p:cNvSpPr>
            <a:spLocks noGrp="1"/>
          </p:cNvSpPr>
          <p:nvPr>
            <p:ph type="ctrTitle"/>
          </p:nvPr>
        </p:nvSpPr>
        <p:spPr>
          <a:xfrm>
            <a:off x="711200" y="1447800"/>
            <a:ext cx="8051800" cy="1143000"/>
          </a:xfrm>
        </p:spPr>
        <p:txBody>
          <a:bodyPr/>
          <a:lstStyle/>
          <a:p>
            <a:r>
              <a:rPr lang="en-US" dirty="0"/>
              <a:t>Special </a:t>
            </a:r>
            <a:r>
              <a:rPr lang="en-US" dirty="0" smtClean="0"/>
              <a:t>Food </a:t>
            </a:r>
            <a:r>
              <a:rPr lang="en-US" dirty="0"/>
              <a:t>Processing Requirements</a:t>
            </a:r>
          </a:p>
        </p:txBody>
      </p:sp>
    </p:spTree>
    <p:extLst>
      <p:ext uri="{BB962C8B-B14F-4D97-AF65-F5344CB8AC3E}">
        <p14:creationId xmlns:p14="http://schemas.microsoft.com/office/powerpoint/2010/main" val="4179435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Canned Products</a:t>
            </a:r>
          </a:p>
        </p:txBody>
      </p:sp>
      <p:sp>
        <p:nvSpPr>
          <p:cNvPr id="10" name="Content Placeholder 9"/>
          <p:cNvSpPr>
            <a:spLocks noGrp="1"/>
          </p:cNvSpPr>
          <p:nvPr>
            <p:ph idx="1"/>
          </p:nvPr>
        </p:nvSpPr>
        <p:spPr>
          <a:xfrm>
            <a:off x="457200" y="1550284"/>
            <a:ext cx="8229600" cy="4731489"/>
          </a:xfrm>
        </p:spPr>
        <p:txBody>
          <a:bodyPr>
            <a:normAutofit fontScale="92500" lnSpcReduction="10000"/>
          </a:bodyPr>
          <a:lstStyle/>
          <a:p>
            <a:r>
              <a:rPr lang="en-US" sz="3000" dirty="0"/>
              <a:t>Low-acid canned foods (LACF)</a:t>
            </a:r>
          </a:p>
          <a:p>
            <a:pPr lvl="1"/>
            <a:r>
              <a:rPr lang="en-US" sz="3000" dirty="0"/>
              <a:t>pH </a:t>
            </a:r>
            <a:r>
              <a:rPr lang="en-US" sz="3000" b="1" i="1" dirty="0"/>
              <a:t>above </a:t>
            </a:r>
            <a:r>
              <a:rPr lang="en-US" sz="3000" dirty="0"/>
              <a:t>4.6</a:t>
            </a:r>
            <a:br>
              <a:rPr lang="en-US" sz="3000" dirty="0"/>
            </a:br>
            <a:endParaRPr lang="en-US" sz="3000" dirty="0"/>
          </a:p>
          <a:p>
            <a:r>
              <a:rPr lang="en-US" sz="3000" dirty="0"/>
              <a:t>Acidified low-acid foods*</a:t>
            </a:r>
          </a:p>
          <a:p>
            <a:pPr lvl="1"/>
            <a:r>
              <a:rPr lang="en-US" sz="3000" dirty="0"/>
              <a:t>Formulated </a:t>
            </a:r>
            <a:r>
              <a:rPr lang="en-US" sz="3000" b="1" i="1" dirty="0"/>
              <a:t>below</a:t>
            </a:r>
            <a:r>
              <a:rPr lang="en-US" sz="3000" dirty="0"/>
              <a:t> 4.6</a:t>
            </a:r>
            <a:br>
              <a:rPr lang="en-US" sz="3000" dirty="0"/>
            </a:br>
            <a:endParaRPr lang="en-US" sz="3000" dirty="0"/>
          </a:p>
          <a:p>
            <a:r>
              <a:rPr lang="en-US" sz="3000" dirty="0"/>
              <a:t>Acid foods</a:t>
            </a:r>
          </a:p>
          <a:p>
            <a:pPr lvl="1"/>
            <a:r>
              <a:rPr lang="en-US" sz="3000" dirty="0"/>
              <a:t>Natural pH ≤ 4.6</a:t>
            </a:r>
          </a:p>
          <a:p>
            <a:pPr marL="57150" indent="0">
              <a:buNone/>
            </a:pPr>
            <a:endParaRPr lang="en-US" sz="2200" i="1" dirty="0"/>
          </a:p>
          <a:p>
            <a:pPr marL="57150" indent="0">
              <a:buNone/>
            </a:pPr>
            <a:r>
              <a:rPr lang="en-US" sz="1900" i="1" dirty="0"/>
              <a:t>*Sauerkraut, kimchi, and similar fermented foods are </a:t>
            </a:r>
            <a:r>
              <a:rPr lang="en-US" sz="1900" b="1" i="1" dirty="0"/>
              <a:t>not</a:t>
            </a:r>
            <a:r>
              <a:rPr lang="en-US" sz="1900" i="1" dirty="0"/>
              <a:t> considered “acidified foods” under the FDA Acidified Foods rules.</a:t>
            </a:r>
          </a:p>
        </p:txBody>
      </p:sp>
      <p:sp>
        <p:nvSpPr>
          <p:cNvPr id="11" name="Rounded Rectangle 10"/>
          <p:cNvSpPr/>
          <p:nvPr/>
        </p:nvSpPr>
        <p:spPr>
          <a:xfrm>
            <a:off x="186187" y="1397000"/>
            <a:ext cx="8653013" cy="2434856"/>
          </a:xfrm>
          <a:prstGeom prst="roundRect">
            <a:avLst/>
          </a:prstGeom>
          <a:noFill/>
          <a:ln w="76200">
            <a:solidFill>
              <a:srgbClr val="007F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Verdana"/>
                <a:ea typeface="ＭＳ Ｐゴシック"/>
                <a:cs typeface="+mn-cs"/>
              </a:rPr>
              <a:t/>
            </a:r>
            <a:br>
              <a:rPr kumimoji="0" lang="en-US" sz="3200" b="0" i="0" u="none" strike="noStrike" kern="1200" cap="none" spc="0" normalizeH="0" baseline="0" noProof="0" dirty="0">
                <a:ln>
                  <a:noFill/>
                </a:ln>
                <a:solidFill>
                  <a:srgbClr val="000000"/>
                </a:solidFill>
                <a:effectLst/>
                <a:uLnTx/>
                <a:uFillTx/>
                <a:latin typeface="Verdana"/>
                <a:ea typeface="ＭＳ Ｐゴシック"/>
                <a:cs typeface="+mn-cs"/>
              </a:rPr>
            </a:br>
            <a:endParaRPr kumimoji="0" lang="en-US" sz="3200" b="0" i="0" u="none" strike="noStrike" kern="1200" cap="none" spc="0" normalizeH="0" baseline="0" noProof="0" dirty="0">
              <a:ln>
                <a:noFill/>
              </a:ln>
              <a:solidFill>
                <a:srgbClr val="000000"/>
              </a:solidFill>
              <a:effectLst/>
              <a:uLnTx/>
              <a:uFillTx/>
              <a:latin typeface="Verdana"/>
              <a:ea typeface="ＭＳ Ｐゴシック"/>
              <a:cs typeface="+mn-cs"/>
            </a:endParaRPr>
          </a:p>
        </p:txBody>
      </p:sp>
      <p:sp>
        <p:nvSpPr>
          <p:cNvPr id="5" name="Rectangle 11"/>
          <p:cNvSpPr>
            <a:spLocks noChangeArrowheads="1"/>
          </p:cNvSpPr>
          <p:nvPr/>
        </p:nvSpPr>
        <p:spPr bwMode="auto">
          <a:xfrm>
            <a:off x="152400" y="6172200"/>
            <a:ext cx="3048000" cy="305212"/>
          </a:xfrm>
          <a:prstGeom prst="rect">
            <a:avLst/>
          </a:prstGeom>
          <a:solidFill>
            <a:srgbClr val="D9D2D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charset="0"/>
                <a:ea typeface="ＭＳ Ｐゴシック" charset="0"/>
                <a:cs typeface="+mn-cs"/>
              </a:rPr>
              <a:t>Food Science Department</a:t>
            </a:r>
          </a:p>
        </p:txBody>
      </p:sp>
      <p:sp>
        <p:nvSpPr>
          <p:cNvPr id="6" name="Rounded Rectangle 5"/>
          <p:cNvSpPr/>
          <p:nvPr/>
        </p:nvSpPr>
        <p:spPr>
          <a:xfrm>
            <a:off x="304800" y="5391150"/>
            <a:ext cx="8534399" cy="657204"/>
          </a:xfrm>
          <a:prstGeom prst="roundRect">
            <a:avLst/>
          </a:prstGeom>
          <a:noFill/>
          <a:ln w="635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Verdana"/>
                <a:ea typeface="ＭＳ Ｐゴシック"/>
                <a:cs typeface="+mn-cs"/>
              </a:rPr>
              <a:t/>
            </a:r>
            <a:br>
              <a:rPr kumimoji="0" lang="en-US" sz="3200" b="0" i="0" u="none" strike="noStrike" kern="1200" cap="none" spc="0" normalizeH="0" baseline="0" noProof="0" dirty="0">
                <a:ln>
                  <a:noFill/>
                </a:ln>
                <a:solidFill>
                  <a:srgbClr val="000000"/>
                </a:solidFill>
                <a:effectLst/>
                <a:uLnTx/>
                <a:uFillTx/>
                <a:latin typeface="Verdana"/>
                <a:ea typeface="ＭＳ Ｐゴシック"/>
                <a:cs typeface="+mn-cs"/>
              </a:rPr>
            </a:br>
            <a:endParaRPr kumimoji="0" lang="en-US" sz="3200" b="0" i="0" u="none" strike="noStrike" kern="1200" cap="none" spc="0" normalizeH="0" baseline="0" noProof="0" dirty="0">
              <a:ln>
                <a:noFill/>
              </a:ln>
              <a:solidFill>
                <a:srgbClr val="000000"/>
              </a:solidFill>
              <a:effectLst/>
              <a:uLnTx/>
              <a:uFillTx/>
              <a:latin typeface="Verdana"/>
              <a:ea typeface="ＭＳ Ｐゴシック"/>
              <a:cs typeface="+mn-cs"/>
            </a:endParaRPr>
          </a:p>
        </p:txBody>
      </p:sp>
    </p:spTree>
    <p:extLst>
      <p:ext uri="{BB962C8B-B14F-4D97-AF65-F5344CB8AC3E}">
        <p14:creationId xmlns:p14="http://schemas.microsoft.com/office/powerpoint/2010/main" val="27223292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Canning Regulations: Thermally Processed Foods</a:t>
            </a:r>
          </a:p>
        </p:txBody>
      </p:sp>
      <p:sp>
        <p:nvSpPr>
          <p:cNvPr id="3" name="Rectangle 2"/>
          <p:cNvSpPr/>
          <p:nvPr/>
        </p:nvSpPr>
        <p:spPr>
          <a:xfrm>
            <a:off x="5774810" y="6317677"/>
            <a:ext cx="3096745" cy="30777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66"/>
                </a:solidFill>
                <a:effectLst/>
                <a:uLnTx/>
                <a:uFillTx/>
                <a:latin typeface="Geneva" charset="0"/>
                <a:ea typeface="ＭＳ Ｐゴシック" charset="0"/>
                <a:cs typeface="+mn-cs"/>
              </a:rPr>
              <a:t> </a:t>
            </a:r>
            <a:r>
              <a:rPr kumimoji="0" lang="en-US" sz="1400" b="1" i="0" u="none" strike="noStrike" kern="1200" cap="none" spc="0" normalizeH="0" baseline="0" noProof="0" dirty="0">
                <a:ln>
                  <a:noFill/>
                </a:ln>
                <a:solidFill>
                  <a:srgbClr val="000066"/>
                </a:solidFill>
                <a:effectLst/>
                <a:uLnTx/>
                <a:uFillTx/>
                <a:latin typeface="Geneva" charset="0"/>
                <a:ea typeface="ＭＳ Ｐゴシック" charset="0"/>
                <a:cs typeface="+mn-cs"/>
              </a:rPr>
              <a:t>Access Title 21 CFR</a:t>
            </a:r>
            <a:r>
              <a:rPr kumimoji="0" lang="en-US" sz="1400" b="0" i="0" u="none" strike="noStrike" kern="1200" cap="none" spc="0" normalizeH="0" baseline="0" noProof="0" dirty="0">
                <a:ln>
                  <a:noFill/>
                </a:ln>
                <a:solidFill>
                  <a:srgbClr val="000066"/>
                </a:solidFill>
                <a:effectLst/>
                <a:uLnTx/>
                <a:uFillTx/>
                <a:latin typeface="Geneva" charset="0"/>
                <a:ea typeface="ＭＳ Ｐゴシック" charset="0"/>
                <a:cs typeface="+mn-cs"/>
              </a:rPr>
              <a:t>: www.ecfr.gov</a:t>
            </a:r>
          </a:p>
        </p:txBody>
      </p:sp>
      <p:sp>
        <p:nvSpPr>
          <p:cNvPr id="6" name="Rectangle 11"/>
          <p:cNvSpPr>
            <a:spLocks noChangeArrowheads="1"/>
          </p:cNvSpPr>
          <p:nvPr/>
        </p:nvSpPr>
        <p:spPr bwMode="auto">
          <a:xfrm>
            <a:off x="152400" y="6172200"/>
            <a:ext cx="3048000" cy="305212"/>
          </a:xfrm>
          <a:prstGeom prst="rect">
            <a:avLst/>
          </a:prstGeom>
          <a:solidFill>
            <a:srgbClr val="D9D2D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charset="0"/>
                <a:ea typeface="ＭＳ Ｐゴシック" charset="0"/>
                <a:cs typeface="+mn-cs"/>
              </a:rPr>
              <a:t>Food Science Department</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4032921934"/>
              </p:ext>
            </p:extLst>
          </p:nvPr>
        </p:nvGraphicFramePr>
        <p:xfrm>
          <a:off x="0" y="1143000"/>
          <a:ext cx="9144000" cy="6022190"/>
        </p:xfrm>
        <a:graphic>
          <a:graphicData uri="http://schemas.openxmlformats.org/drawingml/2006/table">
            <a:tbl>
              <a:tblPr firstRow="1" bandRow="1">
                <a:tableStyleId>{8A107856-5554-42FB-B03E-39F5DBC370BA}</a:tableStyleId>
              </a:tblPr>
              <a:tblGrid>
                <a:gridCol w="1968266">
                  <a:extLst>
                    <a:ext uri="{9D8B030D-6E8A-4147-A177-3AD203B41FA5}">
                      <a16:colId xmlns:a16="http://schemas.microsoft.com/office/drawing/2014/main" xmlns="" val="20000"/>
                    </a:ext>
                  </a:extLst>
                </a:gridCol>
                <a:gridCol w="2418155">
                  <a:extLst>
                    <a:ext uri="{9D8B030D-6E8A-4147-A177-3AD203B41FA5}">
                      <a16:colId xmlns:a16="http://schemas.microsoft.com/office/drawing/2014/main" xmlns="" val="20001"/>
                    </a:ext>
                  </a:extLst>
                </a:gridCol>
                <a:gridCol w="4757579">
                  <a:extLst>
                    <a:ext uri="{9D8B030D-6E8A-4147-A177-3AD203B41FA5}">
                      <a16:colId xmlns:a16="http://schemas.microsoft.com/office/drawing/2014/main" xmlns="" val="20002"/>
                    </a:ext>
                  </a:extLst>
                </a:gridCol>
              </a:tblGrid>
              <a:tr h="883693">
                <a:tc>
                  <a:txBody>
                    <a:bodyPr/>
                    <a:lstStyle/>
                    <a:p>
                      <a:r>
                        <a:rPr lang="en-US" sz="1800" dirty="0"/>
                        <a:t>Code of Federal</a:t>
                      </a:r>
                      <a:r>
                        <a:rPr lang="en-US" sz="1800" baseline="0" dirty="0"/>
                        <a:t> </a:t>
                      </a:r>
                      <a:br>
                        <a:rPr lang="en-US" sz="1800" baseline="0" dirty="0"/>
                      </a:br>
                      <a:r>
                        <a:rPr lang="en-US" sz="1800" baseline="0" dirty="0"/>
                        <a:t>Regulation</a:t>
                      </a:r>
                      <a:endParaRPr lang="en-US" sz="1800" dirty="0"/>
                    </a:p>
                  </a:txBody>
                  <a:tcPr anchor="ctr"/>
                </a:tc>
                <a:tc>
                  <a:txBody>
                    <a:bodyPr/>
                    <a:lstStyle/>
                    <a:p>
                      <a:r>
                        <a:rPr lang="en-US" sz="1800" dirty="0"/>
                        <a:t>Specific to:</a:t>
                      </a:r>
                    </a:p>
                  </a:txBody>
                  <a:tcPr anchor="ctr"/>
                </a:tc>
                <a:tc>
                  <a:txBody>
                    <a:bodyPr/>
                    <a:lstStyle/>
                    <a:p>
                      <a:r>
                        <a:rPr lang="en-US" sz="1800" dirty="0"/>
                        <a:t>Summary of Regulation</a:t>
                      </a:r>
                    </a:p>
                  </a:txBody>
                  <a:tcPr anchor="ctr"/>
                </a:tc>
                <a:extLst>
                  <a:ext uri="{0D108BD9-81ED-4DB2-BD59-A6C34878D82A}">
                    <a16:rowId xmlns:a16="http://schemas.microsoft.com/office/drawing/2014/main" xmlns="" val="10000"/>
                  </a:ext>
                </a:extLst>
              </a:tr>
              <a:tr h="424986">
                <a:tc>
                  <a:txBody>
                    <a:bodyPr/>
                    <a:lstStyle/>
                    <a:p>
                      <a:r>
                        <a:rPr lang="en-US" sz="1800" dirty="0"/>
                        <a:t>CFR 110</a:t>
                      </a:r>
                    </a:p>
                  </a:txBody>
                  <a:tcPr anchor="ctr"/>
                </a:tc>
                <a:tc>
                  <a:txBody>
                    <a:bodyPr/>
                    <a:lstStyle/>
                    <a:p>
                      <a:r>
                        <a:rPr lang="en-US" sz="1800" dirty="0"/>
                        <a:t>GMP</a:t>
                      </a:r>
                    </a:p>
                  </a:txBody>
                  <a:tcPr anchor="ctr"/>
                </a:tc>
                <a:tc>
                  <a:txBody>
                    <a:bodyPr/>
                    <a:lstStyle/>
                    <a:p>
                      <a:r>
                        <a:rPr lang="en-US" sz="1800" dirty="0"/>
                        <a:t>Good Manufacturing</a:t>
                      </a:r>
                      <a:r>
                        <a:rPr lang="en-US" sz="1800" baseline="0" dirty="0"/>
                        <a:t> Practices</a:t>
                      </a:r>
                      <a:endParaRPr lang="en-US" sz="1800" dirty="0"/>
                    </a:p>
                  </a:txBody>
                  <a:tcPr anchor="ctr"/>
                </a:tc>
                <a:extLst>
                  <a:ext uri="{0D108BD9-81ED-4DB2-BD59-A6C34878D82A}">
                    <a16:rowId xmlns:a16="http://schemas.microsoft.com/office/drawing/2014/main" xmlns="" val="10001"/>
                  </a:ext>
                </a:extLst>
              </a:tr>
              <a:tr h="5946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CFR 113</a:t>
                      </a:r>
                    </a:p>
                  </a:txBody>
                  <a:tcPr anchor="ctr"/>
                </a:tc>
                <a:tc>
                  <a:txBody>
                    <a:bodyPr/>
                    <a:lstStyle/>
                    <a:p>
                      <a:r>
                        <a:rPr lang="en-US" sz="1800" dirty="0"/>
                        <a:t>Low-acid Foods</a:t>
                      </a:r>
                    </a:p>
                  </a:txBody>
                  <a:tcPr anchor="ctr"/>
                </a:tc>
                <a:tc>
                  <a:txBody>
                    <a:bodyPr/>
                    <a:lstStyle/>
                    <a:p>
                      <a:pPr marL="285750" indent="-285750">
                        <a:buFont typeface="Arial" panose="020B0604020202020204" pitchFamily="34" charset="0"/>
                        <a:buChar char="•"/>
                      </a:pPr>
                      <a:r>
                        <a:rPr lang="en-US" sz="1800" dirty="0"/>
                        <a:t>Ex.</a:t>
                      </a:r>
                      <a:r>
                        <a:rPr lang="en-US" sz="1800" baseline="0" dirty="0"/>
                        <a:t> Canned green beans, lentil soup</a:t>
                      </a:r>
                    </a:p>
                    <a:p>
                      <a:pPr marL="285750" indent="-285750">
                        <a:buFont typeface="Arial" panose="020B0604020202020204" pitchFamily="34" charset="0"/>
                        <a:buChar char="•"/>
                      </a:pPr>
                      <a:r>
                        <a:rPr lang="en-US" sz="1800" baseline="0" dirty="0"/>
                        <a:t>pH &gt;4.6 &amp; Aw &gt;0.85</a:t>
                      </a:r>
                      <a:endParaRPr lang="en-US" sz="1800" dirty="0"/>
                    </a:p>
                  </a:txBody>
                  <a:tcPr anchor="ctr"/>
                </a:tc>
                <a:extLst>
                  <a:ext uri="{0D108BD9-81ED-4DB2-BD59-A6C34878D82A}">
                    <a16:rowId xmlns:a16="http://schemas.microsoft.com/office/drawing/2014/main" xmlns="" val="10002"/>
                  </a:ext>
                </a:extLst>
              </a:tr>
              <a:tr h="592747">
                <a:tc>
                  <a:txBody>
                    <a:bodyPr/>
                    <a:lstStyle/>
                    <a:p>
                      <a:r>
                        <a:rPr lang="en-US" sz="1800" dirty="0"/>
                        <a:t>CFR 114</a:t>
                      </a:r>
                    </a:p>
                  </a:txBody>
                  <a:tcPr anchor="ctr"/>
                </a:tc>
                <a:tc>
                  <a:txBody>
                    <a:bodyPr/>
                    <a:lstStyle/>
                    <a:p>
                      <a:r>
                        <a:rPr lang="en-US" sz="1800" dirty="0"/>
                        <a:t>Acidified Foods*</a:t>
                      </a:r>
                    </a:p>
                  </a:txBody>
                  <a:tcPr anchor="ctr"/>
                </a:tc>
                <a:tc>
                  <a:txBody>
                    <a:bodyPr/>
                    <a:lstStyle/>
                    <a:p>
                      <a:pPr marL="285750" indent="-285750">
                        <a:buFont typeface="Arial" panose="020B0604020202020204" pitchFamily="34" charset="0"/>
                        <a:buChar char="•"/>
                      </a:pPr>
                      <a:r>
                        <a:rPr lang="en-US" sz="1800" dirty="0"/>
                        <a:t>Ex.</a:t>
                      </a:r>
                      <a:r>
                        <a:rPr lang="en-US" sz="1800" baseline="0" dirty="0"/>
                        <a:t> Pickled products, </a:t>
                      </a:r>
                    </a:p>
                    <a:p>
                      <a:pPr marL="285750" indent="-285750">
                        <a:buFont typeface="Arial" panose="020B0604020202020204" pitchFamily="34" charset="0"/>
                        <a:buChar char="•"/>
                      </a:pPr>
                      <a:r>
                        <a:rPr lang="en-US" sz="1800" baseline="0" dirty="0"/>
                        <a:t>pH &lt; 4.6 &amp; Aw &gt; 0.85</a:t>
                      </a:r>
                      <a:endParaRPr lang="en-US" sz="1800" dirty="0"/>
                    </a:p>
                  </a:txBody>
                  <a:tcPr anchor="ctr"/>
                </a:tc>
                <a:extLst>
                  <a:ext uri="{0D108BD9-81ED-4DB2-BD59-A6C34878D82A}">
                    <a16:rowId xmlns:a16="http://schemas.microsoft.com/office/drawing/2014/main" xmlns="" val="30409777"/>
                  </a:ext>
                </a:extLst>
              </a:tr>
              <a:tr h="1840635">
                <a:tc>
                  <a:txBody>
                    <a:bodyPr/>
                    <a:lstStyle/>
                    <a:p>
                      <a:r>
                        <a:rPr lang="en-US" sz="1800" dirty="0"/>
                        <a:t>CFR 117 </a:t>
                      </a:r>
                    </a:p>
                  </a:txBody>
                  <a:tcPr anchor="ctr"/>
                </a:tc>
                <a:tc>
                  <a:txBody>
                    <a:bodyPr/>
                    <a:lstStyle/>
                    <a:p>
                      <a:r>
                        <a:rPr lang="en-US" sz="1800" dirty="0"/>
                        <a:t>Current</a:t>
                      </a:r>
                      <a:r>
                        <a:rPr lang="en-US" sz="1800" baseline="0" dirty="0"/>
                        <a:t> Good Manufacturing Practice, Hazard Analysis, and risk-based preventive controls</a:t>
                      </a:r>
                      <a:r>
                        <a:rPr lang="en-US" sz="1800" dirty="0"/>
                        <a:t> for</a:t>
                      </a:r>
                      <a:r>
                        <a:rPr lang="en-US" sz="1800" baseline="0" dirty="0"/>
                        <a:t> Human Food</a:t>
                      </a:r>
                      <a:endParaRPr lang="en-US" sz="1800" dirty="0"/>
                    </a:p>
                  </a:txBody>
                  <a:tcPr anchor="ctr"/>
                </a:tc>
                <a:tc>
                  <a:txBody>
                    <a:bodyPr/>
                    <a:lstStyle/>
                    <a:p>
                      <a:pPr marL="285750" indent="-285750">
                        <a:buFont typeface="Arial" panose="020B0604020202020204" pitchFamily="34" charset="0"/>
                        <a:buChar char="•"/>
                      </a:pPr>
                      <a:r>
                        <a:rPr lang="en-US" sz="1800" dirty="0"/>
                        <a:t>Hazard analysis</a:t>
                      </a:r>
                    </a:p>
                    <a:p>
                      <a:pPr marL="285750" indent="-285750">
                        <a:buFont typeface="Arial" panose="020B0604020202020204" pitchFamily="34" charset="0"/>
                        <a:buChar char="•"/>
                      </a:pPr>
                      <a:r>
                        <a:rPr lang="en-US" sz="1800" dirty="0"/>
                        <a:t>Preventive controls*</a:t>
                      </a:r>
                    </a:p>
                    <a:p>
                      <a:pPr marL="285750" indent="-285750">
                        <a:buFont typeface="Arial" panose="020B0604020202020204" pitchFamily="34" charset="0"/>
                        <a:buChar char="•"/>
                      </a:pPr>
                      <a:r>
                        <a:rPr lang="en-US" sz="1800" dirty="0"/>
                        <a:t>Process, food allergen, sanitation, supply-chain and other </a:t>
                      </a:r>
                    </a:p>
                    <a:p>
                      <a:pPr marL="285750" indent="-285750">
                        <a:buFont typeface="Arial" panose="020B0604020202020204" pitchFamily="34" charset="0"/>
                        <a:buChar char="•"/>
                      </a:pPr>
                      <a:r>
                        <a:rPr lang="en-US" sz="1800" dirty="0"/>
                        <a:t>Recall plan*</a:t>
                      </a:r>
                    </a:p>
                    <a:p>
                      <a:pPr marL="285750" indent="-285750">
                        <a:buFont typeface="Arial" panose="020B0604020202020204" pitchFamily="34" charset="0"/>
                        <a:buChar char="•"/>
                      </a:pPr>
                      <a:r>
                        <a:rPr lang="en-US" sz="1800" dirty="0"/>
                        <a:t>Management of PC: Procedures for monitoring, corrective action and verification*</a:t>
                      </a:r>
                    </a:p>
                    <a:p>
                      <a:endParaRPr lang="en-US" sz="1800" dirty="0"/>
                    </a:p>
                  </a:txBody>
                  <a:tcPr anchor="ctr"/>
                </a:tc>
                <a:extLst>
                  <a:ext uri="{0D108BD9-81ED-4DB2-BD59-A6C34878D82A}">
                    <a16:rowId xmlns:a16="http://schemas.microsoft.com/office/drawing/2014/main" xmlns="" val="10003"/>
                  </a:ext>
                </a:extLst>
              </a:tr>
              <a:tr h="842325">
                <a:tc gridSpan="3">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i="1" dirty="0"/>
                        <a:t>Excluded</a:t>
                      </a:r>
                      <a:r>
                        <a:rPr lang="en-US" sz="1600" dirty="0"/>
                        <a:t>: refrigerated</a:t>
                      </a:r>
                      <a:r>
                        <a:rPr lang="en-US" sz="1600" baseline="0" dirty="0"/>
                        <a:t> products, jellies/jams/preserves, </a:t>
                      </a:r>
                      <a:r>
                        <a:rPr lang="en-US" sz="1600" i="0" dirty="0"/>
                        <a:t>fermented foods </a:t>
                      </a:r>
                      <a:r>
                        <a:rPr lang="en-US" sz="1600" baseline="0" dirty="0"/>
                        <a:t>and products with Aw &lt;0.85.</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baseline="0" dirty="0"/>
                    </a:p>
                  </a:txBody>
                  <a:tcPr/>
                </a:tc>
                <a:tc hMerge="1">
                  <a:txBody>
                    <a:bodyPr/>
                    <a:lstStyle/>
                    <a:p>
                      <a:endParaRPr lang="en-US" dirty="0"/>
                    </a:p>
                  </a:txBody>
                  <a:tcPr anchor="ctr" anchorCtr="1"/>
                </a:tc>
                <a:tc hMerge="1">
                  <a:txBody>
                    <a:bodyPr/>
                    <a:lstStyle/>
                    <a:p>
                      <a:endParaRPr lang="en-US" dirty="0"/>
                    </a:p>
                  </a:txBody>
                  <a:tcPr anchor="ctr" anchorCtr="1"/>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617020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Getting Started</a:t>
            </a:r>
          </a:p>
        </p:txBody>
      </p:sp>
      <p:sp>
        <p:nvSpPr>
          <p:cNvPr id="7" name="Content Placeholder 6"/>
          <p:cNvSpPr>
            <a:spLocks noGrp="1"/>
          </p:cNvSpPr>
          <p:nvPr>
            <p:ph idx="1"/>
          </p:nvPr>
        </p:nvSpPr>
        <p:spPr>
          <a:xfrm>
            <a:off x="152400" y="1371600"/>
            <a:ext cx="5867400" cy="4495800"/>
          </a:xfrm>
        </p:spPr>
        <p:txBody>
          <a:bodyPr>
            <a:noAutofit/>
          </a:bodyPr>
          <a:lstStyle/>
          <a:p>
            <a:pPr marL="514350" indent="-457200">
              <a:buFont typeface="+mj-lt"/>
              <a:buAutoNum type="arabicPeriod"/>
            </a:pPr>
            <a:r>
              <a:rPr lang="en-US" sz="1800" dirty="0"/>
              <a:t>Establish conditions for thermal processing </a:t>
            </a:r>
            <a:br>
              <a:rPr lang="en-US" sz="1800" dirty="0"/>
            </a:br>
            <a:r>
              <a:rPr lang="en-US" sz="1800" dirty="0"/>
              <a:t>(hermetically sealed containers)</a:t>
            </a:r>
          </a:p>
          <a:p>
            <a:pPr lvl="2"/>
            <a:r>
              <a:rPr lang="en-US" sz="1800" dirty="0"/>
              <a:t>108.25: acidified</a:t>
            </a:r>
          </a:p>
          <a:p>
            <a:pPr lvl="2"/>
            <a:r>
              <a:rPr lang="en-US" sz="1800" dirty="0"/>
              <a:t>108.35: low-acid </a:t>
            </a:r>
          </a:p>
          <a:p>
            <a:pPr marL="514350" indent="-457200">
              <a:buFont typeface="+mj-lt"/>
              <a:buAutoNum type="arabicPeriod"/>
            </a:pPr>
            <a:r>
              <a:rPr lang="en-US" sz="1800" dirty="0"/>
              <a:t>Process Authority Review </a:t>
            </a:r>
          </a:p>
          <a:p>
            <a:pPr lvl="1"/>
            <a:r>
              <a:rPr lang="en-US" sz="1800" dirty="0"/>
              <a:t>Cornell</a:t>
            </a:r>
          </a:p>
          <a:p>
            <a:pPr lvl="1"/>
            <a:r>
              <a:rPr lang="en-US" sz="1800" dirty="0"/>
              <a:t>Univ. Maine</a:t>
            </a:r>
          </a:p>
          <a:p>
            <a:pPr lvl="1"/>
            <a:r>
              <a:rPr lang="en-US" sz="1800" dirty="0"/>
              <a:t>NC State</a:t>
            </a:r>
          </a:p>
          <a:p>
            <a:pPr marL="514350" indent="-457200">
              <a:buFont typeface="+mj-lt"/>
              <a:buAutoNum type="arabicPeriod"/>
            </a:pPr>
            <a:r>
              <a:rPr lang="en-US" sz="1800" dirty="0"/>
              <a:t>All processors* shall register with the FDA</a:t>
            </a:r>
          </a:p>
          <a:p>
            <a:pPr marL="514350" indent="-457200">
              <a:buFont typeface="+mj-lt"/>
              <a:buAutoNum type="arabicPeriod"/>
            </a:pPr>
            <a:r>
              <a:rPr lang="en-US" sz="1800" dirty="0"/>
              <a:t>All operators of thermal processing products (low acid &amp; acidified) must attend a training approved by FDA Commissioner (BPCS)</a:t>
            </a:r>
          </a:p>
          <a:p>
            <a:pPr lvl="1"/>
            <a:r>
              <a:rPr lang="en-US" sz="1800" dirty="0"/>
              <a:t>UMass is hosting BPCS – November 2018</a:t>
            </a:r>
          </a:p>
        </p:txBody>
      </p:sp>
      <p:sp>
        <p:nvSpPr>
          <p:cNvPr id="4" name="Rectangle 11"/>
          <p:cNvSpPr>
            <a:spLocks noChangeArrowheads="1"/>
          </p:cNvSpPr>
          <p:nvPr/>
        </p:nvSpPr>
        <p:spPr bwMode="auto">
          <a:xfrm>
            <a:off x="152400" y="6172200"/>
            <a:ext cx="3048000" cy="305212"/>
          </a:xfrm>
          <a:prstGeom prst="rect">
            <a:avLst/>
          </a:prstGeom>
          <a:solidFill>
            <a:srgbClr val="D9D2D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charset="0"/>
                <a:ea typeface="ＭＳ Ｐゴシック" charset="0"/>
                <a:cs typeface="+mn-cs"/>
              </a:rPr>
              <a:t>Food Science Department</a:t>
            </a:r>
          </a:p>
        </p:txBody>
      </p:sp>
      <p:pic>
        <p:nvPicPr>
          <p:cNvPr id="3" name="Picture 2" descr="Antiquity Oaks: Fresh garden &lt;strong&gt;salsa&lt;/strong&g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5938" y="1294356"/>
            <a:ext cx="2042841" cy="1819405"/>
          </a:xfrm>
          <a:prstGeom prst="rect">
            <a:avLst/>
          </a:prstGeom>
        </p:spPr>
      </p:pic>
      <p:pic>
        <p:nvPicPr>
          <p:cNvPr id="6" name="Picture 5" descr="Once Upon a Plate: Vinegar-Free &lt;strong&gt;Cucumber Pickles&lt;/strong&gt; (Fresh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5939" y="3206224"/>
            <a:ext cx="2042840" cy="2750946"/>
          </a:xfrm>
          <a:prstGeom prst="rect">
            <a:avLst/>
          </a:prstGeom>
        </p:spPr>
      </p:pic>
    </p:spTree>
    <p:extLst>
      <p:ext uri="{BB962C8B-B14F-4D97-AF65-F5344CB8AC3E}">
        <p14:creationId xmlns:p14="http://schemas.microsoft.com/office/powerpoint/2010/main" val="368798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Scheduled Process</a:t>
            </a:r>
          </a:p>
        </p:txBody>
      </p:sp>
      <p:pic>
        <p:nvPicPr>
          <p:cNvPr id="4" name="Picture 3"/>
          <p:cNvPicPr>
            <a:picLocks noChangeAspect="1"/>
          </p:cNvPicPr>
          <p:nvPr/>
        </p:nvPicPr>
        <p:blipFill rotWithShape="1">
          <a:blip r:embed="rId3"/>
          <a:srcRect l="62689" t="25345" r="17993" b="9742"/>
          <a:stretch/>
        </p:blipFill>
        <p:spPr>
          <a:xfrm>
            <a:off x="3505200" y="470141"/>
            <a:ext cx="5410200" cy="6357588"/>
          </a:xfrm>
          <a:prstGeom prst="rect">
            <a:avLst/>
          </a:prstGeom>
        </p:spPr>
      </p:pic>
      <p:sp>
        <p:nvSpPr>
          <p:cNvPr id="5" name="TextBox 4"/>
          <p:cNvSpPr txBox="1"/>
          <p:nvPr/>
        </p:nvSpPr>
        <p:spPr>
          <a:xfrm>
            <a:off x="762000" y="2362200"/>
            <a:ext cx="7848600" cy="923330"/>
          </a:xfrm>
          <a:prstGeom prst="rect">
            <a:avLst/>
          </a:prstGeom>
          <a:solidFill>
            <a:schemeClr val="bg1"/>
          </a:solidFill>
          <a:ln>
            <a:solidFill>
              <a:srgbClr val="800000"/>
            </a:solidFill>
          </a:ln>
        </p:spPr>
        <p:txBody>
          <a:bodyPr wrap="square" rtlCol="0">
            <a:spAutoFit/>
          </a:bodyPr>
          <a:lstStyle/>
          <a:p>
            <a:r>
              <a:rPr lang="en-US" b="1" u="sng" dirty="0"/>
              <a:t>SAMPLE 	pH 	WATER ACTIVITY @ 25 C</a:t>
            </a:r>
          </a:p>
          <a:p>
            <a:r>
              <a:rPr lang="en-US" dirty="0"/>
              <a:t>1) Dill Relish 	3.64 	0.975</a:t>
            </a:r>
          </a:p>
          <a:p>
            <a:r>
              <a:rPr lang="en-US" dirty="0"/>
              <a:t>2) Dilly Beans 	3.59 	0.985</a:t>
            </a:r>
          </a:p>
        </p:txBody>
      </p:sp>
      <p:sp>
        <p:nvSpPr>
          <p:cNvPr id="6" name="Rectangle 5"/>
          <p:cNvSpPr/>
          <p:nvPr/>
        </p:nvSpPr>
        <p:spPr>
          <a:xfrm>
            <a:off x="756556" y="3522614"/>
            <a:ext cx="8006443" cy="3293209"/>
          </a:xfrm>
          <a:prstGeom prst="rect">
            <a:avLst/>
          </a:prstGeom>
          <a:solidFill>
            <a:schemeClr val="bg1"/>
          </a:solidFill>
          <a:ln>
            <a:solidFill>
              <a:srgbClr val="800000"/>
            </a:solidFill>
          </a:ln>
        </p:spPr>
        <p:txBody>
          <a:bodyPr wrap="square">
            <a:spAutoFit/>
          </a:bodyPr>
          <a:lstStyle/>
          <a:p>
            <a:r>
              <a:rPr lang="en-US" sz="1600" b="1" dirty="0"/>
              <a:t>Dilly Beans:</a:t>
            </a:r>
          </a:p>
          <a:p>
            <a:pPr marL="285750" indent="-285750">
              <a:buFont typeface="Arial" panose="020B0604020202020204" pitchFamily="34" charset="0"/>
              <a:buChar char="•"/>
            </a:pPr>
            <a:r>
              <a:rPr lang="en-US" sz="1600" dirty="0"/>
              <a:t>The product temperature must be monitored prior to water bath canning. The temperature must be at least </a:t>
            </a:r>
            <a:r>
              <a:rPr lang="en-US" sz="1600" b="1" u="sng" dirty="0">
                <a:solidFill>
                  <a:srgbClr val="FF0000"/>
                </a:solidFill>
              </a:rPr>
              <a:t>100 </a:t>
            </a:r>
            <a:r>
              <a:rPr lang="en-US" sz="1600" b="1" u="sng" dirty="0" err="1">
                <a:solidFill>
                  <a:srgbClr val="FF0000"/>
                </a:solidFill>
              </a:rPr>
              <a:t>deg</a:t>
            </a:r>
            <a:r>
              <a:rPr lang="en-US" sz="1600" b="1" u="sng" dirty="0">
                <a:solidFill>
                  <a:srgbClr val="FF0000"/>
                </a:solidFill>
              </a:rPr>
              <a:t> F </a:t>
            </a:r>
            <a:r>
              <a:rPr lang="en-US" sz="1600" dirty="0"/>
              <a:t>or higher before water bath processing. You must check the center of the coldest container, which is usually the first container filled after all the containers from the entire batch have been filled.</a:t>
            </a:r>
          </a:p>
          <a:p>
            <a:pPr marL="285750" indent="-285750">
              <a:buFont typeface="Arial" panose="020B0604020202020204" pitchFamily="34" charset="0"/>
              <a:buChar char="•"/>
            </a:pPr>
            <a:r>
              <a:rPr lang="en-US" sz="1600" dirty="0"/>
              <a:t>The products must be hot filled into sanitized jars and immediately water bath canned. </a:t>
            </a:r>
            <a:r>
              <a:rPr lang="en-US" sz="1600" b="1" dirty="0">
                <a:solidFill>
                  <a:srgbClr val="FF0000"/>
                </a:solidFill>
              </a:rPr>
              <a:t>A water bath canning time of 10-minutes is adequate for 16-ounce containers or less and</a:t>
            </a:r>
          </a:p>
          <a:p>
            <a:pPr marL="285750" indent="-285750">
              <a:buFont typeface="Arial" panose="020B0604020202020204" pitchFamily="34" charset="0"/>
              <a:buChar char="•"/>
            </a:pPr>
            <a:r>
              <a:rPr lang="en-US" sz="1600" b="1" dirty="0">
                <a:solidFill>
                  <a:srgbClr val="FF0000"/>
                </a:solidFill>
              </a:rPr>
              <a:t>also 32-ounce containers.</a:t>
            </a:r>
          </a:p>
          <a:p>
            <a:pPr marL="285750" indent="-285750">
              <a:buFont typeface="Arial" panose="020B0604020202020204" pitchFamily="34" charset="0"/>
              <a:buChar char="•"/>
            </a:pPr>
            <a:r>
              <a:rPr lang="en-US" sz="1600" dirty="0"/>
              <a:t>Be sure to have at least 1 inch of water covering your containers and you are timing your water bath processing time once the water reaches a rolling boil (212 </a:t>
            </a:r>
            <a:r>
              <a:rPr lang="en-US" sz="1600" dirty="0" err="1"/>
              <a:t>deg</a:t>
            </a:r>
            <a:r>
              <a:rPr lang="en-US" sz="1600" dirty="0"/>
              <a:t> F) with the containers in the water bath.</a:t>
            </a:r>
          </a:p>
        </p:txBody>
      </p:sp>
    </p:spTree>
    <p:extLst>
      <p:ext uri="{BB962C8B-B14F-4D97-AF65-F5344CB8AC3E}">
        <p14:creationId xmlns:p14="http://schemas.microsoft.com/office/powerpoint/2010/main" val="41835065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BPCS – UMass, November 2018</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0405" y="1447800"/>
            <a:ext cx="3009395" cy="2004491"/>
          </a:xfrm>
          <a:prstGeom prst="rect">
            <a:avLst/>
          </a:prstGeom>
        </p:spPr>
      </p:pic>
      <p:sp>
        <p:nvSpPr>
          <p:cNvPr id="7" name="TextBox 6"/>
          <p:cNvSpPr txBox="1"/>
          <p:nvPr/>
        </p:nvSpPr>
        <p:spPr>
          <a:xfrm>
            <a:off x="304800" y="3731691"/>
            <a:ext cx="8839200" cy="954107"/>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Geneva" charset="0"/>
                <a:ea typeface="ＭＳ Ｐゴシック" charset="0"/>
                <a:cs typeface="+mn-cs"/>
              </a:rPr>
              <a:t>Acidified Only, November 2018</a:t>
            </a:r>
          </a:p>
          <a:p>
            <a:pPr marL="342900" lvl="0" indent="-342900" eaLnBrk="0" fontAlgn="base" hangingPunct="0">
              <a:spcBef>
                <a:spcPct val="0"/>
              </a:spcBef>
              <a:spcAft>
                <a:spcPct val="0"/>
              </a:spcAft>
              <a:buFont typeface="Arial" panose="020B0604020202020204" pitchFamily="34" charset="0"/>
              <a:buChar char="•"/>
            </a:pPr>
            <a:r>
              <a:rPr lang="en-US" sz="3200" b="1" dirty="0">
                <a:solidFill>
                  <a:srgbClr val="000000"/>
                </a:solidFill>
                <a:latin typeface="Geneva" charset="0"/>
                <a:ea typeface="ＭＳ Ｐゴシック" charset="0"/>
              </a:rPr>
              <a:t>http://ag.umass.edu/upcoming-events</a:t>
            </a:r>
            <a:endParaRPr kumimoji="0" lang="en-US" sz="3200" b="1" i="0" u="none" strike="noStrike" kern="1200" cap="none" spc="0" normalizeH="0" baseline="0" noProof="0" dirty="0">
              <a:ln>
                <a:noFill/>
              </a:ln>
              <a:solidFill>
                <a:srgbClr val="000000"/>
              </a:solidFill>
              <a:effectLst/>
              <a:uLnTx/>
              <a:uFillTx/>
              <a:latin typeface="Geneva" charset="0"/>
              <a:ea typeface="ＭＳ Ｐゴシック" charset="0"/>
            </a:endParaRPr>
          </a:p>
        </p:txBody>
      </p:sp>
      <p:sp>
        <p:nvSpPr>
          <p:cNvPr id="8" name="Rectangle 11"/>
          <p:cNvSpPr>
            <a:spLocks noChangeArrowheads="1"/>
          </p:cNvSpPr>
          <p:nvPr/>
        </p:nvSpPr>
        <p:spPr bwMode="auto">
          <a:xfrm>
            <a:off x="152400" y="6172200"/>
            <a:ext cx="3048000" cy="305212"/>
          </a:xfrm>
          <a:prstGeom prst="rect">
            <a:avLst/>
          </a:prstGeom>
          <a:solidFill>
            <a:srgbClr val="D9D2D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charset="0"/>
                <a:ea typeface="ＭＳ Ｐゴシック" charset="0"/>
                <a:cs typeface="+mn-cs"/>
              </a:rPr>
              <a:t>Food Science Department</a:t>
            </a:r>
          </a:p>
        </p:txBody>
      </p:sp>
    </p:spTree>
    <p:extLst>
      <p:ext uri="{BB962C8B-B14F-4D97-AF65-F5344CB8AC3E}">
        <p14:creationId xmlns:p14="http://schemas.microsoft.com/office/powerpoint/2010/main" val="3622677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UMass – Product Development</a:t>
            </a:r>
          </a:p>
        </p:txBody>
      </p:sp>
      <p:sp>
        <p:nvSpPr>
          <p:cNvPr id="4" name="Content Placeholder 3"/>
          <p:cNvSpPr>
            <a:spLocks noGrp="1"/>
          </p:cNvSpPr>
          <p:nvPr>
            <p:ph sz="half" idx="1"/>
          </p:nvPr>
        </p:nvSpPr>
        <p:spPr>
          <a:xfrm>
            <a:off x="381000" y="1371600"/>
            <a:ext cx="8458200" cy="4495800"/>
          </a:xfrm>
        </p:spPr>
        <p:txBody>
          <a:bodyPr/>
          <a:lstStyle/>
          <a:p>
            <a:r>
              <a:rPr lang="en-US" dirty="0"/>
              <a:t>Establish FDA approved scheduled processes for acidified shelf-stable foods to increase usage of specialty crops</a:t>
            </a:r>
            <a:br>
              <a:rPr lang="en-US" dirty="0"/>
            </a:br>
            <a:endParaRPr lang="en-US" dirty="0"/>
          </a:p>
          <a:p>
            <a:r>
              <a:rPr lang="en-US" dirty="0"/>
              <a:t>12 science based, minimally processed value-added products (acidified shelf-stable products)</a:t>
            </a:r>
            <a:br>
              <a:rPr lang="en-US" dirty="0"/>
            </a:br>
            <a:endParaRPr lang="en-US" dirty="0"/>
          </a:p>
          <a:p>
            <a:r>
              <a:rPr lang="en-US" dirty="0"/>
              <a:t>Goal - increase the production of specialty crops through value-added processing</a:t>
            </a:r>
          </a:p>
        </p:txBody>
      </p:sp>
      <p:pic>
        <p:nvPicPr>
          <p:cNvPr id="1026" name="Picture 2" descr="Food Sci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8984" y="4339874"/>
            <a:ext cx="5181600" cy="15591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lt;strong&gt;Dilly&lt;/strong&gt; &lt;strong&gt;Beans&lt;/strong&gt; 2013 | Explore Lori L. Stalteri's photos on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804" y="4339874"/>
            <a:ext cx="1720906" cy="1559157"/>
          </a:xfrm>
          <a:prstGeom prst="rect">
            <a:avLst/>
          </a:prstGeom>
        </p:spPr>
      </p:pic>
      <p:pic>
        <p:nvPicPr>
          <p:cNvPr id="11" name="Picture 10" descr="&lt;strong&gt;Pickled&lt;/strong&gt; &lt;strong&gt;Carrots&lt;/strong&gt; with Coriander &amp; Cumin Seed | The Garden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6596" y="4339874"/>
            <a:ext cx="1515987" cy="1559157"/>
          </a:xfrm>
          <a:prstGeom prst="rect">
            <a:avLst/>
          </a:prstGeom>
        </p:spPr>
      </p:pic>
    </p:spTree>
    <p:extLst>
      <p:ext uri="{BB962C8B-B14F-4D97-AF65-F5344CB8AC3E}">
        <p14:creationId xmlns:p14="http://schemas.microsoft.com/office/powerpoint/2010/main" val="35863242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UMass – Product Development</a:t>
            </a:r>
          </a:p>
        </p:txBody>
      </p:sp>
      <p:pic>
        <p:nvPicPr>
          <p:cNvPr id="7" name="Content Placeholder 6"/>
          <p:cNvPicPr>
            <a:picLocks noGrp="1" noChangeAspect="1"/>
          </p:cNvPicPr>
          <p:nvPr>
            <p:ph sz="half" idx="2"/>
          </p:nvPr>
        </p:nvPicPr>
        <p:blipFill>
          <a:blip r:embed="rId3"/>
          <a:stretch>
            <a:fillRect/>
          </a:stretch>
        </p:blipFill>
        <p:spPr>
          <a:xfrm>
            <a:off x="304800" y="1295400"/>
            <a:ext cx="8649545" cy="4724400"/>
          </a:xfrm>
          <a:prstGeom prst="rect">
            <a:avLst/>
          </a:prstGeom>
        </p:spPr>
      </p:pic>
    </p:spTree>
    <p:extLst>
      <p:ext uri="{BB962C8B-B14F-4D97-AF65-F5344CB8AC3E}">
        <p14:creationId xmlns:p14="http://schemas.microsoft.com/office/powerpoint/2010/main" val="16938849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dirty="0"/>
              <a:t>21 CFR 117 - Current Good Manufacturing Practice, Hazard Analysis, and risk-based preventive controls for Human Food</a:t>
            </a:r>
          </a:p>
          <a:p>
            <a:endParaRPr lang="en-US" dirty="0"/>
          </a:p>
        </p:txBody>
      </p:sp>
      <p:sp>
        <p:nvSpPr>
          <p:cNvPr id="4" name="Title 3"/>
          <p:cNvSpPr>
            <a:spLocks noGrp="1"/>
          </p:cNvSpPr>
          <p:nvPr>
            <p:ph type="ctrTitle"/>
          </p:nvPr>
        </p:nvSpPr>
        <p:spPr/>
        <p:txBody>
          <a:bodyPr/>
          <a:lstStyle/>
          <a:p>
            <a:r>
              <a:rPr lang="en-US" dirty="0"/>
              <a:t>Preventive Controls for Human Food</a:t>
            </a:r>
          </a:p>
        </p:txBody>
      </p:sp>
    </p:spTree>
    <p:extLst>
      <p:ext uri="{BB962C8B-B14F-4D97-AF65-F5344CB8AC3E}">
        <p14:creationId xmlns:p14="http://schemas.microsoft.com/office/powerpoint/2010/main" val="624782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oAutofit/>
          </a:bodyPr>
          <a:lstStyle/>
          <a:p>
            <a:r>
              <a:rPr lang="en-US" sz="2400" b="1" dirty="0"/>
              <a:t>Food Safety Modernization Act (FSMA)</a:t>
            </a:r>
          </a:p>
        </p:txBody>
      </p:sp>
      <p:sp>
        <p:nvSpPr>
          <p:cNvPr id="3" name="Content Placeholder 2"/>
          <p:cNvSpPr>
            <a:spLocks noGrp="1"/>
          </p:cNvSpPr>
          <p:nvPr>
            <p:ph idx="1"/>
          </p:nvPr>
        </p:nvSpPr>
        <p:spPr>
          <a:xfrm>
            <a:off x="819807" y="1345325"/>
            <a:ext cx="7630510" cy="4645572"/>
          </a:xfrm>
        </p:spPr>
        <p:txBody>
          <a:bodyPr>
            <a:normAutofit/>
          </a:bodyPr>
          <a:lstStyle/>
          <a:p>
            <a:r>
              <a:rPr lang="en-US" sz="2400" dirty="0"/>
              <a:t>Most sweeping reform of food safety in US since 1937 Food, Drug and Cosmetic Act.</a:t>
            </a:r>
            <a:br>
              <a:rPr lang="en-US" sz="2400" dirty="0"/>
            </a:br>
            <a:endParaRPr lang="en-US" sz="2400" dirty="0"/>
          </a:p>
          <a:p>
            <a:r>
              <a:rPr lang="en-US" sz="2400" u="sng" dirty="0"/>
              <a:t>Seven Rules </a:t>
            </a:r>
          </a:p>
          <a:p>
            <a:pPr marL="685800" lvl="1" indent="-342900">
              <a:buFont typeface="+mj-lt"/>
              <a:buAutoNum type="arabicPeriod"/>
            </a:pPr>
            <a:r>
              <a:rPr lang="en-US" sz="1800" dirty="0"/>
              <a:t>Produce Safety Rule</a:t>
            </a:r>
          </a:p>
          <a:p>
            <a:pPr marL="685800" lvl="1" indent="-342900">
              <a:buFont typeface="+mj-lt"/>
              <a:buAutoNum type="arabicPeriod"/>
            </a:pPr>
            <a:r>
              <a:rPr lang="en-US" sz="1800" b="1" dirty="0"/>
              <a:t>Preventive Controls for Human Food </a:t>
            </a:r>
          </a:p>
          <a:p>
            <a:pPr marL="685800" lvl="1" indent="-342900">
              <a:buFont typeface="+mj-lt"/>
              <a:buAutoNum type="arabicPeriod"/>
            </a:pPr>
            <a:r>
              <a:rPr lang="en-US" sz="1800" dirty="0"/>
              <a:t>Foreign supplier verification programs </a:t>
            </a:r>
          </a:p>
          <a:p>
            <a:pPr marL="685800" lvl="1" indent="-342900">
              <a:buFont typeface="+mj-lt"/>
              <a:buAutoNum type="arabicPeriod"/>
            </a:pPr>
            <a:r>
              <a:rPr lang="en-US" sz="1800" dirty="0"/>
              <a:t>Accreditation of third-party auditors for foreign facilities</a:t>
            </a:r>
          </a:p>
          <a:p>
            <a:pPr marL="685800" lvl="1" indent="-342900">
              <a:buFont typeface="+mj-lt"/>
              <a:buAutoNum type="arabicPeriod"/>
            </a:pPr>
            <a:r>
              <a:rPr lang="en-US" sz="1800" dirty="0"/>
              <a:t>Preventive controls for animal food</a:t>
            </a:r>
          </a:p>
          <a:p>
            <a:pPr marL="685800" lvl="1" indent="-342900">
              <a:buFont typeface="+mj-lt"/>
              <a:buAutoNum type="arabicPeriod"/>
            </a:pPr>
            <a:r>
              <a:rPr lang="en-US" sz="1800" dirty="0"/>
              <a:t>Mitigation for intentional adulteration</a:t>
            </a:r>
          </a:p>
          <a:p>
            <a:pPr marL="685800" lvl="1" indent="-342900">
              <a:buFont typeface="+mj-lt"/>
              <a:buAutoNum type="arabicPeriod"/>
            </a:pPr>
            <a:r>
              <a:rPr lang="en-US" sz="1800" dirty="0"/>
              <a:t>Sanitary transportation of human and animal food</a:t>
            </a:r>
          </a:p>
        </p:txBody>
      </p:sp>
    </p:spTree>
    <p:extLst>
      <p:ext uri="{BB962C8B-B14F-4D97-AF65-F5344CB8AC3E}">
        <p14:creationId xmlns:p14="http://schemas.microsoft.com/office/powerpoint/2010/main" val="36908036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Risk-based Food Safety Programs</a:t>
            </a:r>
          </a:p>
        </p:txBody>
      </p:sp>
      <p:graphicFrame>
        <p:nvGraphicFramePr>
          <p:cNvPr id="4" name="Content Placeholder 3"/>
          <p:cNvGraphicFramePr>
            <a:graphicFrameLocks noGrp="1"/>
          </p:cNvGraphicFramePr>
          <p:nvPr>
            <p:ph idx="1"/>
            <p:extLst/>
          </p:nvPr>
        </p:nvGraphicFramePr>
        <p:xfrm>
          <a:off x="457200" y="1295400"/>
          <a:ext cx="8229600" cy="4830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rot="16200000">
            <a:off x="7918681" y="2087681"/>
            <a:ext cx="216636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Image source: Microsoft clip art</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2C61E4-EB7D-4A20-A1B7-6F26F21CF8B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TextBox 5"/>
          <p:cNvSpPr txBox="1"/>
          <p:nvPr/>
        </p:nvSpPr>
        <p:spPr>
          <a:xfrm>
            <a:off x="457200" y="6248400"/>
            <a:ext cx="7315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Chapter 1, Food Safety Plan </a:t>
            </a:r>
            <a:br>
              <a:rPr kumimoji="0" lang="en-US" sz="1400" b="0" i="0" u="none" strike="noStrike" kern="1200" cap="none" spc="0" normalizeH="0" baseline="0" noProof="0" dirty="0">
                <a:ln>
                  <a:noFill/>
                </a:ln>
                <a:solidFill>
                  <a:prstClr val="black"/>
                </a:solidFill>
                <a:effectLst/>
                <a:uLnTx/>
                <a:uFillTx/>
                <a:latin typeface="Calibri"/>
                <a:ea typeface="+mn-ea"/>
                <a:cs typeface="+mn-cs"/>
              </a:rPr>
            </a:br>
            <a:r>
              <a:rPr kumimoji="0" lang="en-US" sz="1400" b="0" i="0" u="none" strike="noStrike" kern="1200" cap="none" spc="0" normalizeH="0" baseline="0" noProof="0" dirty="0">
                <a:ln>
                  <a:noFill/>
                </a:ln>
                <a:solidFill>
                  <a:prstClr val="black"/>
                </a:solidFill>
                <a:effectLst/>
                <a:uLnTx/>
                <a:uFillTx/>
                <a:latin typeface="Calibri"/>
                <a:ea typeface="+mn-ea"/>
                <a:cs typeface="+mn-cs"/>
              </a:rPr>
              <a:t>Overview for Preventive Controls for Human Food</a:t>
            </a:r>
          </a:p>
        </p:txBody>
      </p:sp>
    </p:spTree>
    <p:extLst>
      <p:ext uri="{BB962C8B-B14F-4D97-AF65-F5344CB8AC3E}">
        <p14:creationId xmlns:p14="http://schemas.microsoft.com/office/powerpoint/2010/main" val="3612518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dirty="0"/>
              <a:t>UMass Food Science Extension</a:t>
            </a:r>
          </a:p>
        </p:txBody>
      </p:sp>
      <p:sp>
        <p:nvSpPr>
          <p:cNvPr id="3" name="Content Placeholder 2"/>
          <p:cNvSpPr>
            <a:spLocks noGrp="1"/>
          </p:cNvSpPr>
          <p:nvPr>
            <p:ph type="body" idx="1"/>
          </p:nvPr>
        </p:nvSpPr>
        <p:spPr/>
        <p:txBody>
          <a:bodyPr/>
          <a:lstStyle/>
          <a:p>
            <a:r>
              <a:rPr lang="en-US" sz="2800" dirty="0"/>
              <a:t/>
            </a:r>
            <a:br>
              <a:rPr lang="en-US" sz="2800" dirty="0"/>
            </a:br>
            <a:r>
              <a:rPr lang="en-US" sz="2800" dirty="0"/>
              <a:t>Research</a:t>
            </a:r>
          </a:p>
        </p:txBody>
      </p:sp>
      <p:sp>
        <p:nvSpPr>
          <p:cNvPr id="7" name="Content Placeholder 6"/>
          <p:cNvSpPr>
            <a:spLocks noGrp="1"/>
          </p:cNvSpPr>
          <p:nvPr>
            <p:ph sz="half" idx="2"/>
          </p:nvPr>
        </p:nvSpPr>
        <p:spPr/>
        <p:txBody>
          <a:bodyPr/>
          <a:lstStyle/>
          <a:p>
            <a:r>
              <a:rPr lang="en-US" dirty="0"/>
              <a:t>Produce safety</a:t>
            </a:r>
          </a:p>
          <a:p>
            <a:r>
              <a:rPr lang="en-US" dirty="0"/>
              <a:t>Product development</a:t>
            </a:r>
            <a:r>
              <a:rPr lang="en-US" sz="3200" dirty="0"/>
              <a:t/>
            </a:r>
            <a:br>
              <a:rPr lang="en-US" sz="3200" dirty="0"/>
            </a:br>
            <a:endParaRPr lang="en-US" sz="3200" dirty="0"/>
          </a:p>
          <a:p>
            <a:endParaRPr lang="en-US" dirty="0"/>
          </a:p>
        </p:txBody>
      </p:sp>
      <p:sp>
        <p:nvSpPr>
          <p:cNvPr id="8" name="Text Placeholder 7"/>
          <p:cNvSpPr>
            <a:spLocks noGrp="1"/>
          </p:cNvSpPr>
          <p:nvPr>
            <p:ph type="body" sz="quarter" idx="3"/>
          </p:nvPr>
        </p:nvSpPr>
        <p:spPr/>
        <p:txBody>
          <a:bodyPr/>
          <a:lstStyle/>
          <a:p>
            <a:r>
              <a:rPr lang="en-US" sz="2800" dirty="0"/>
              <a:t>Extension</a:t>
            </a:r>
          </a:p>
        </p:txBody>
      </p:sp>
      <p:sp>
        <p:nvSpPr>
          <p:cNvPr id="9" name="Content Placeholder 8"/>
          <p:cNvSpPr>
            <a:spLocks noGrp="1"/>
          </p:cNvSpPr>
          <p:nvPr>
            <p:ph sz="quarter" idx="4"/>
          </p:nvPr>
        </p:nvSpPr>
        <p:spPr/>
        <p:txBody>
          <a:bodyPr/>
          <a:lstStyle/>
          <a:p>
            <a:r>
              <a:rPr lang="en-US" dirty="0"/>
              <a:t>Regulatory compliance trainings</a:t>
            </a:r>
          </a:p>
          <a:p>
            <a:r>
              <a:rPr lang="en-US" dirty="0"/>
              <a:t>Technical support</a:t>
            </a:r>
          </a:p>
          <a:p>
            <a:r>
              <a:rPr lang="en-US" dirty="0"/>
              <a:t>Short courses</a:t>
            </a:r>
          </a:p>
          <a:p>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4800599"/>
            <a:ext cx="3215428" cy="10668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7388" y="4645928"/>
            <a:ext cx="3427412" cy="1221471"/>
          </a:xfrm>
          <a:prstGeom prst="rect">
            <a:avLst/>
          </a:prstGeom>
        </p:spPr>
      </p:pic>
    </p:spTree>
    <p:extLst>
      <p:ext uri="{BB962C8B-B14F-4D97-AF65-F5344CB8AC3E}">
        <p14:creationId xmlns:p14="http://schemas.microsoft.com/office/powerpoint/2010/main" val="2490747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a:xfrm>
            <a:off x="990600" y="1143000"/>
            <a:ext cx="6705600" cy="5181600"/>
          </a:xfrm>
          <a:prstGeom prst="roundRect">
            <a:avLst/>
          </a:prstGeom>
          <a:solidFill>
            <a:srgbClr val="DDE0E5"/>
          </a:solidFill>
        </p:spPr>
        <p:style>
          <a:lnRef idx="2">
            <a:schemeClr val="accent1">
              <a:shade val="50000"/>
            </a:schemeClr>
          </a:lnRef>
          <a:fillRef idx="1">
            <a:schemeClr val="accent1"/>
          </a:fillRef>
          <a:effectRef idx="0">
            <a:schemeClr val="accent1"/>
          </a:effectRef>
          <a:fontRef idx="minor">
            <a:schemeClr val="lt1"/>
          </a:fontRef>
        </p:style>
        <p:txBody>
          <a:bodyPr vert="horz"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Verification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Recordkeeping</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Title 23"/>
          <p:cNvSpPr>
            <a:spLocks noGrp="1"/>
          </p:cNvSpPr>
          <p:nvPr>
            <p:ph type="title"/>
          </p:nvPr>
        </p:nvSpPr>
        <p:spPr/>
        <p:txBody>
          <a:bodyPr>
            <a:normAutofit fontScale="90000"/>
          </a:bodyPr>
          <a:lstStyle/>
          <a:p>
            <a:r>
              <a:rPr lang="en-US" dirty="0"/>
              <a:t>Preventive Controls Include More Than HACCP</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57882753"/>
              </p:ext>
            </p:extLst>
          </p:nvPr>
        </p:nvGraphicFramePr>
        <p:xfrm>
          <a:off x="457200" y="1295400"/>
          <a:ext cx="8229600" cy="4830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5" name="Elbow Connector 14"/>
          <p:cNvCxnSpPr/>
          <p:nvPr/>
        </p:nvCxnSpPr>
        <p:spPr>
          <a:xfrm rot="10800000">
            <a:off x="3124201" y="1752599"/>
            <a:ext cx="3657600" cy="3505200"/>
          </a:xfrm>
          <a:prstGeom prst="bentConnector3">
            <a:avLst>
              <a:gd name="adj1" fmla="val 0"/>
            </a:avLst>
          </a:prstGeom>
          <a:ln w="152400" cap="flat" cmpd="sng">
            <a:solidFill>
              <a:schemeClr val="accent1">
                <a:lumMod val="60000"/>
                <a:lumOff val="40000"/>
              </a:schemeClr>
            </a:solidFill>
            <a:prstDash val="dash"/>
            <a:miter lim="800000"/>
            <a:headEnd w="med" len="med"/>
            <a:tailEnd type="triangle"/>
          </a:ln>
        </p:spPr>
        <p:style>
          <a:lnRef idx="1">
            <a:schemeClr val="accent1"/>
          </a:lnRef>
          <a:fillRef idx="0">
            <a:schemeClr val="accent1"/>
          </a:fillRef>
          <a:effectRef idx="0">
            <a:schemeClr val="accent1"/>
          </a:effectRef>
          <a:fontRef idx="minor">
            <a:schemeClr val="tx1"/>
          </a:fontRef>
        </p:style>
      </p:cxnSp>
      <p:cxnSp>
        <p:nvCxnSpPr>
          <p:cNvPr id="9" name="Elbow Connector 8"/>
          <p:cNvCxnSpPr/>
          <p:nvPr/>
        </p:nvCxnSpPr>
        <p:spPr>
          <a:xfrm rot="10800000" flipV="1">
            <a:off x="4571998" y="2590797"/>
            <a:ext cx="2286002" cy="2"/>
          </a:xfrm>
          <a:prstGeom prst="bentConnector3">
            <a:avLst>
              <a:gd name="adj1" fmla="val 50000"/>
            </a:avLst>
          </a:prstGeom>
          <a:ln w="152400" cap="flat" cmpd="sng">
            <a:solidFill>
              <a:schemeClr val="accent1">
                <a:lumMod val="60000"/>
                <a:lumOff val="40000"/>
              </a:schemeClr>
            </a:solidFill>
            <a:prstDash val="dash"/>
            <a:miter lim="800000"/>
            <a:headEnd w="med" len="med"/>
            <a:tailEnd type="triangle"/>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1447800" y="5257800"/>
            <a:ext cx="1981200" cy="838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2C61E4-EB7D-4A20-A1B7-6F26F21CF8B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TextBox 9"/>
          <p:cNvSpPr txBox="1"/>
          <p:nvPr/>
        </p:nvSpPr>
        <p:spPr>
          <a:xfrm>
            <a:off x="457200" y="6305042"/>
            <a:ext cx="7315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Chapter 2, Food Safety Plan </a:t>
            </a:r>
            <a:br>
              <a:rPr kumimoji="0" lang="en-US" sz="1400" b="0" i="0" u="none" strike="noStrike" kern="1200" cap="none" spc="0" normalizeH="0" baseline="0" noProof="0" dirty="0">
                <a:ln>
                  <a:noFill/>
                </a:ln>
                <a:solidFill>
                  <a:prstClr val="black"/>
                </a:solidFill>
                <a:effectLst/>
                <a:uLnTx/>
                <a:uFillTx/>
                <a:latin typeface="Calibri"/>
                <a:ea typeface="+mn-ea"/>
                <a:cs typeface="+mn-cs"/>
              </a:rPr>
            </a:br>
            <a:r>
              <a:rPr kumimoji="0" lang="en-US" sz="1400" b="0" i="0" u="none" strike="noStrike" kern="1200" cap="none" spc="0" normalizeH="0" baseline="0" noProof="0" dirty="0">
                <a:ln>
                  <a:noFill/>
                </a:ln>
                <a:solidFill>
                  <a:prstClr val="black"/>
                </a:solidFill>
                <a:effectLst/>
                <a:uLnTx/>
                <a:uFillTx/>
                <a:latin typeface="Calibri"/>
                <a:ea typeface="+mn-ea"/>
                <a:cs typeface="+mn-cs"/>
              </a:rPr>
              <a:t>Overview for Preventive Controls for Human Food, Slide 4</a:t>
            </a:r>
          </a:p>
        </p:txBody>
      </p:sp>
      <p:grpSp>
        <p:nvGrpSpPr>
          <p:cNvPr id="3" name="Group 2"/>
          <p:cNvGrpSpPr/>
          <p:nvPr/>
        </p:nvGrpSpPr>
        <p:grpSpPr>
          <a:xfrm>
            <a:off x="2890292" y="2217942"/>
            <a:ext cx="2453520" cy="1941246"/>
            <a:chOff x="2890292" y="2217942"/>
            <a:chExt cx="2453520" cy="1941246"/>
          </a:xfrm>
        </p:grpSpPr>
        <p:grpSp>
          <p:nvGrpSpPr>
            <p:cNvPr id="12" name="Group 11"/>
            <p:cNvGrpSpPr/>
            <p:nvPr/>
          </p:nvGrpSpPr>
          <p:grpSpPr>
            <a:xfrm>
              <a:off x="2890292" y="2217942"/>
              <a:ext cx="1554480" cy="1097280"/>
              <a:chOff x="2472308" y="962991"/>
              <a:chExt cx="1307054" cy="907266"/>
            </a:xfrm>
          </p:grpSpPr>
          <p:sp>
            <p:nvSpPr>
              <p:cNvPr id="20" name="Rounded Rectangle 19"/>
              <p:cNvSpPr/>
              <p:nvPr/>
            </p:nvSpPr>
            <p:spPr>
              <a:xfrm>
                <a:off x="2472308" y="962991"/>
                <a:ext cx="1307054" cy="907266"/>
              </a:xfrm>
              <a:prstGeom prst="roundRect">
                <a:avLst>
                  <a:gd name="adj" fmla="val 16670"/>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1" name="Rounded Rectangle 4"/>
              <p:cNvSpPr txBox="1"/>
              <p:nvPr/>
            </p:nvSpPr>
            <p:spPr>
              <a:xfrm>
                <a:off x="2516605" y="1007288"/>
                <a:ext cx="1218460" cy="818672"/>
              </a:xfrm>
              <a:prstGeom prst="rect">
                <a:avLst/>
              </a:prstGeom>
              <a:solidFill>
                <a:schemeClr val="bg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Critical Control Points (CCPs)</a:t>
                </a:r>
                <a:endParaRPr lang="en-US" sz="1400" kern="1200" dirty="0"/>
              </a:p>
            </p:txBody>
          </p:sp>
        </p:grpSp>
        <p:grpSp>
          <p:nvGrpSpPr>
            <p:cNvPr id="13" name="Group 12"/>
            <p:cNvGrpSpPr/>
            <p:nvPr/>
          </p:nvGrpSpPr>
          <p:grpSpPr>
            <a:xfrm>
              <a:off x="4063652" y="3519108"/>
              <a:ext cx="1280160" cy="640080"/>
              <a:chOff x="3639936" y="1996493"/>
              <a:chExt cx="1391557" cy="865010"/>
            </a:xfrm>
          </p:grpSpPr>
          <p:sp>
            <p:nvSpPr>
              <p:cNvPr id="18" name="Rounded Rectangle 17"/>
              <p:cNvSpPr/>
              <p:nvPr/>
            </p:nvSpPr>
            <p:spPr>
              <a:xfrm>
                <a:off x="3639936" y="1996493"/>
                <a:ext cx="1391557" cy="865010"/>
              </a:xfrm>
              <a:prstGeom prst="roundRect">
                <a:avLst>
                  <a:gd name="adj" fmla="val 16670"/>
                </a:avLst>
              </a:prstGeom>
              <a:ln>
                <a:no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9" name="Rounded Rectangle 6"/>
              <p:cNvSpPr txBox="1"/>
              <p:nvPr/>
            </p:nvSpPr>
            <p:spPr>
              <a:xfrm>
                <a:off x="3682170" y="2038727"/>
                <a:ext cx="1307089" cy="780542"/>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Critical Limits</a:t>
                </a:r>
              </a:p>
            </p:txBody>
          </p:sp>
        </p:grpSp>
      </p:grpSp>
    </p:spTree>
    <p:extLst>
      <p:ext uri="{BB962C8B-B14F-4D97-AF65-F5344CB8AC3E}">
        <p14:creationId xmlns:p14="http://schemas.microsoft.com/office/powerpoint/2010/main" val="20108485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4294967295"/>
          </p:nvPr>
        </p:nvSpPr>
        <p:spPr>
          <a:xfrm>
            <a:off x="304800" y="1535113"/>
            <a:ext cx="4495800" cy="639762"/>
          </a:xfrm>
        </p:spPr>
        <p:txBody>
          <a:bodyPr/>
          <a:lstStyle/>
          <a:p>
            <a:pPr marL="0" indent="0">
              <a:buNone/>
            </a:pPr>
            <a:r>
              <a:rPr lang="en-US" dirty="0"/>
              <a:t>Subparts of PC Rule CFR 117</a:t>
            </a:r>
          </a:p>
          <a:p>
            <a:endParaRPr lang="en-US" dirty="0"/>
          </a:p>
        </p:txBody>
      </p:sp>
      <p:sp>
        <p:nvSpPr>
          <p:cNvPr id="6" name="Content Placeholder 5"/>
          <p:cNvSpPr>
            <a:spLocks noGrp="1"/>
          </p:cNvSpPr>
          <p:nvPr>
            <p:ph sz="half" idx="4294967295"/>
          </p:nvPr>
        </p:nvSpPr>
        <p:spPr>
          <a:xfrm>
            <a:off x="533400" y="1993901"/>
            <a:ext cx="5105400" cy="4068762"/>
          </a:xfrm>
        </p:spPr>
        <p:txBody>
          <a:bodyPr>
            <a:normAutofit fontScale="92500" lnSpcReduction="20000"/>
          </a:bodyPr>
          <a:lstStyle/>
          <a:p>
            <a:pPr marL="457200" indent="-457200">
              <a:buFont typeface="+mj-lt"/>
              <a:buAutoNum type="alphaUcPeriod"/>
            </a:pPr>
            <a:r>
              <a:rPr lang="en-US" dirty="0"/>
              <a:t>General Provisions</a:t>
            </a:r>
          </a:p>
          <a:p>
            <a:pPr marL="457200" indent="-457200">
              <a:buFont typeface="+mj-lt"/>
              <a:buAutoNum type="alphaUcPeriod"/>
            </a:pPr>
            <a:r>
              <a:rPr lang="en-US" dirty="0"/>
              <a:t>Current Good Manufacturing Practice</a:t>
            </a:r>
          </a:p>
          <a:p>
            <a:pPr marL="457200" indent="-457200">
              <a:buFont typeface="+mj-lt"/>
              <a:buAutoNum type="alphaUcPeriod"/>
            </a:pPr>
            <a:r>
              <a:rPr lang="en-US" dirty="0"/>
              <a:t>Hazard Analysis and Risk-based Preventive Controls</a:t>
            </a:r>
          </a:p>
          <a:p>
            <a:pPr marL="457200" indent="-457200">
              <a:buFont typeface="+mj-lt"/>
              <a:buAutoNum type="alphaUcPeriod"/>
            </a:pPr>
            <a:r>
              <a:rPr lang="en-US" dirty="0"/>
              <a:t>Modified Requirements</a:t>
            </a:r>
          </a:p>
          <a:p>
            <a:pPr marL="457200" indent="-457200">
              <a:buFont typeface="+mj-lt"/>
              <a:buAutoNum type="alphaUcPeriod"/>
            </a:pPr>
            <a:r>
              <a:rPr lang="en-US" dirty="0"/>
              <a:t>Withdrawal of a Qualified Facility Exemption</a:t>
            </a:r>
          </a:p>
          <a:p>
            <a:pPr marL="457200" indent="-457200">
              <a:buFont typeface="+mj-lt"/>
              <a:buAutoNum type="alphaUcPeriod"/>
            </a:pPr>
            <a:r>
              <a:rPr lang="en-US" dirty="0"/>
              <a:t>Requirements Applying to Records that Must be Established and Maintained</a:t>
            </a:r>
          </a:p>
          <a:p>
            <a:pPr marL="457200" indent="-457200">
              <a:buFont typeface="+mj-lt"/>
              <a:buAutoNum type="alphaUcPeriod"/>
            </a:pPr>
            <a:r>
              <a:rPr lang="en-US" dirty="0"/>
              <a:t>Supply-chain Program</a:t>
            </a:r>
          </a:p>
        </p:txBody>
      </p:sp>
      <p:sp>
        <p:nvSpPr>
          <p:cNvPr id="9" name="Title 1"/>
          <p:cNvSpPr txBox="1">
            <a:spLocks/>
          </p:cNvSpPr>
          <p:nvPr/>
        </p:nvSpPr>
        <p:spPr>
          <a:xfrm>
            <a:off x="304800" y="506532"/>
            <a:ext cx="8458200" cy="1093668"/>
          </a:xfrm>
          <a:prstGeom prst="rect">
            <a:avLst/>
          </a:prstGeom>
        </p:spPr>
        <p:txBody>
          <a:bodyPr vert="horz" lIns="0" tIns="0" rIns="0" bIns="0" rtlCol="0" anchor="b" anchorCtr="0">
            <a:normAutofit fontScale="77500" lnSpcReduction="20000"/>
          </a:bodyPr>
          <a:lstStyle>
            <a:lvl1pPr algn="l" defTabSz="457200" rtl="0" eaLnBrk="1" latinLnBrk="0" hangingPunct="1">
              <a:spcBef>
                <a:spcPct val="0"/>
              </a:spcBef>
              <a:buNone/>
              <a:defRPr sz="2800" b="1" kern="1200">
                <a:solidFill>
                  <a:srgbClr val="861119"/>
                </a:solidFill>
                <a:effectLst>
                  <a:outerShdw blurRad="50800" dist="38100" dir="2700000" algn="tl" rotWithShape="0">
                    <a:srgbClr val="000000">
                      <a:alpha val="30000"/>
                    </a:srgbClr>
                  </a:outerShdw>
                </a:effectLst>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861119"/>
                </a:solidFill>
                <a:effectLst>
                  <a:outerShdw blurRad="50800" dist="38100" dir="2700000" algn="tl" rotWithShape="0">
                    <a:srgbClr val="000000">
                      <a:alpha val="30000"/>
                    </a:srgbClr>
                  </a:outerShdw>
                </a:effectLst>
                <a:uLnTx/>
                <a:uFillTx/>
                <a:latin typeface="Arial"/>
                <a:ea typeface="+mj-ea"/>
                <a:cs typeface="+mj-cs"/>
              </a:rPr>
              <a:t>Requirements </a:t>
            </a:r>
            <a:br>
              <a:rPr kumimoji="0" lang="en-US" sz="2800" b="1" i="0" u="none" strike="noStrike" kern="1200" cap="none" spc="0" normalizeH="0" baseline="0" noProof="0" dirty="0">
                <a:ln>
                  <a:noFill/>
                </a:ln>
                <a:solidFill>
                  <a:srgbClr val="861119"/>
                </a:solidFill>
                <a:effectLst>
                  <a:outerShdw blurRad="50800" dist="38100" dir="2700000" algn="tl" rotWithShape="0">
                    <a:srgbClr val="000000">
                      <a:alpha val="30000"/>
                    </a:srgbClr>
                  </a:outerShdw>
                </a:effectLst>
                <a:uLnTx/>
                <a:uFillTx/>
                <a:latin typeface="Arial"/>
                <a:ea typeface="+mj-ea"/>
                <a:cs typeface="+mj-cs"/>
              </a:rPr>
            </a:br>
            <a:r>
              <a:rPr kumimoji="0" lang="en-US" sz="2800" b="1" i="0" u="none" strike="noStrike" kern="1200" cap="none" spc="0" normalizeH="0" baseline="0" noProof="0" dirty="0">
                <a:ln>
                  <a:noFill/>
                </a:ln>
                <a:solidFill>
                  <a:srgbClr val="861119"/>
                </a:solidFill>
                <a:effectLst>
                  <a:outerShdw blurRad="50800" dist="38100" dir="2700000" algn="tl" rotWithShape="0">
                    <a:srgbClr val="000000">
                      <a:alpha val="30000"/>
                    </a:srgbClr>
                  </a:outerShdw>
                </a:effectLst>
                <a:uLnTx/>
                <a:uFillTx/>
                <a:latin typeface="Arial"/>
                <a:ea typeface="+mj-ea"/>
                <a:cs typeface="+mj-cs"/>
              </a:rPr>
              <a:t>CURRENT GOOD MANUFACTURING PRACTICE, HAZARD ANALYSIS, AND RISK-BASED PREVENTIVE CONTROLS FOR HUMAN FOOD</a:t>
            </a:r>
          </a:p>
        </p:txBody>
      </p:sp>
      <p:sp>
        <p:nvSpPr>
          <p:cNvPr id="7" name="Rectangle 6"/>
          <p:cNvSpPr/>
          <p:nvPr/>
        </p:nvSpPr>
        <p:spPr>
          <a:xfrm>
            <a:off x="990600" y="2942094"/>
            <a:ext cx="4295930" cy="683419"/>
          </a:xfrm>
          <a:prstGeom prst="rect">
            <a:avLst/>
          </a:prstGeom>
          <a:solidFill>
            <a:schemeClr val="accent2">
              <a:lumMod val="25000"/>
              <a:lumOff val="7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3" name="Picture 2"/>
          <p:cNvPicPr>
            <a:picLocks noChangeAspect="1"/>
          </p:cNvPicPr>
          <p:nvPr/>
        </p:nvPicPr>
        <p:blipFill>
          <a:blip r:embed="rId3"/>
          <a:stretch>
            <a:fillRect/>
          </a:stretch>
        </p:blipFill>
        <p:spPr>
          <a:xfrm>
            <a:off x="5705630" y="1535112"/>
            <a:ext cx="3158705" cy="4332287"/>
          </a:xfrm>
          <a:prstGeom prst="rect">
            <a:avLst/>
          </a:prstGeom>
        </p:spPr>
      </p:pic>
      <p:sp>
        <p:nvSpPr>
          <p:cNvPr id="4" name="Rectangle 3"/>
          <p:cNvSpPr/>
          <p:nvPr/>
        </p:nvSpPr>
        <p:spPr>
          <a:xfrm>
            <a:off x="2057400" y="6324600"/>
            <a:ext cx="6985000" cy="27699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http://bookstorefspca.ifpti.org/index.php/for-instructors/fspca-participant-manual.html</a:t>
            </a:r>
          </a:p>
        </p:txBody>
      </p:sp>
    </p:spTree>
    <p:extLst>
      <p:ext uri="{BB962C8B-B14F-4D97-AF65-F5344CB8AC3E}">
        <p14:creationId xmlns:p14="http://schemas.microsoft.com/office/powerpoint/2010/main" val="375245658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idx="4294967295"/>
          </p:nvPr>
        </p:nvSpPr>
        <p:spPr>
          <a:xfrm>
            <a:off x="116681" y="555653"/>
            <a:ext cx="8817111" cy="521494"/>
          </a:xfrm>
          <a:prstGeom prst="rect">
            <a:avLst/>
          </a:prstGeom>
        </p:spPr>
        <p:txBody>
          <a:bodyPr/>
          <a:lstStyle/>
          <a:p>
            <a:pPr eaLnBrk="1" hangingPunct="1"/>
            <a:r>
              <a:rPr lang="en-US" altLang="en-US" sz="2800" b="1" dirty="0"/>
              <a:t>General Approach to Preventive Controls</a:t>
            </a:r>
          </a:p>
        </p:txBody>
      </p:sp>
      <p:grpSp>
        <p:nvGrpSpPr>
          <p:cNvPr id="2" name="Group 1"/>
          <p:cNvGrpSpPr/>
          <p:nvPr/>
        </p:nvGrpSpPr>
        <p:grpSpPr>
          <a:xfrm>
            <a:off x="2027181" y="1292773"/>
            <a:ext cx="4996110" cy="4504998"/>
            <a:chOff x="3028951" y="2713436"/>
            <a:chExt cx="3259931" cy="3115865"/>
          </a:xfrm>
        </p:grpSpPr>
        <p:grpSp>
          <p:nvGrpSpPr>
            <p:cNvPr id="106499" name="Group 32" descr="A circular flow chart of the approach to preventive controls. &#10;1. Identify Hazard&#10;2. Understand Cause&#10;3. Implement Preventive Controls&#10;4. Monitor Effectiveness&#10;5. Review &amp; Adjust&#10;"/>
            <p:cNvGrpSpPr>
              <a:grpSpLocks/>
            </p:cNvGrpSpPr>
            <p:nvPr/>
          </p:nvGrpSpPr>
          <p:grpSpPr bwMode="auto">
            <a:xfrm>
              <a:off x="3028951" y="2713436"/>
              <a:ext cx="3259931" cy="3115865"/>
              <a:chOff x="2157" y="1779"/>
              <a:chExt cx="1944" cy="1885"/>
            </a:xfrm>
          </p:grpSpPr>
          <p:sp>
            <p:nvSpPr>
              <p:cNvPr id="106500" name="Freeform 33"/>
              <p:cNvSpPr>
                <a:spLocks/>
              </p:cNvSpPr>
              <p:nvPr/>
            </p:nvSpPr>
            <p:spPr bwMode="blackWhite">
              <a:xfrm>
                <a:off x="2355" y="1779"/>
                <a:ext cx="973" cy="805"/>
              </a:xfrm>
              <a:custGeom>
                <a:avLst/>
                <a:gdLst>
                  <a:gd name="T0" fmla="*/ 402 w 973"/>
                  <a:gd name="T1" fmla="*/ 804 h 805"/>
                  <a:gd name="T2" fmla="*/ 424 w 973"/>
                  <a:gd name="T3" fmla="*/ 765 h 805"/>
                  <a:gd name="T4" fmla="*/ 450 w 973"/>
                  <a:gd name="T5" fmla="*/ 730 h 805"/>
                  <a:gd name="T6" fmla="*/ 479 w 973"/>
                  <a:gd name="T7" fmla="*/ 698 h 805"/>
                  <a:gd name="T8" fmla="*/ 512 w 973"/>
                  <a:gd name="T9" fmla="*/ 668 h 805"/>
                  <a:gd name="T10" fmla="*/ 548 w 973"/>
                  <a:gd name="T11" fmla="*/ 642 h 805"/>
                  <a:gd name="T12" fmla="*/ 583 w 973"/>
                  <a:gd name="T13" fmla="*/ 621 h 805"/>
                  <a:gd name="T14" fmla="*/ 620 w 973"/>
                  <a:gd name="T15" fmla="*/ 603 h 805"/>
                  <a:gd name="T16" fmla="*/ 660 w 973"/>
                  <a:gd name="T17" fmla="*/ 589 h 805"/>
                  <a:gd name="T18" fmla="*/ 699 w 973"/>
                  <a:gd name="T19" fmla="*/ 579 h 805"/>
                  <a:gd name="T20" fmla="*/ 740 w 973"/>
                  <a:gd name="T21" fmla="*/ 572 h 805"/>
                  <a:gd name="T22" fmla="*/ 752 w 973"/>
                  <a:gd name="T23" fmla="*/ 722 h 805"/>
                  <a:gd name="T24" fmla="*/ 972 w 973"/>
                  <a:gd name="T25" fmla="*/ 356 h 805"/>
                  <a:gd name="T26" fmla="*/ 712 w 973"/>
                  <a:gd name="T27" fmla="*/ 0 h 805"/>
                  <a:gd name="T28" fmla="*/ 713 w 973"/>
                  <a:gd name="T29" fmla="*/ 134 h 805"/>
                  <a:gd name="T30" fmla="*/ 651 w 973"/>
                  <a:gd name="T31" fmla="*/ 142 h 805"/>
                  <a:gd name="T32" fmla="*/ 590 w 973"/>
                  <a:gd name="T33" fmla="*/ 154 h 805"/>
                  <a:gd name="T34" fmla="*/ 530 w 973"/>
                  <a:gd name="T35" fmla="*/ 170 h 805"/>
                  <a:gd name="T36" fmla="*/ 471 w 973"/>
                  <a:gd name="T37" fmla="*/ 191 h 805"/>
                  <a:gd name="T38" fmla="*/ 414 w 973"/>
                  <a:gd name="T39" fmla="*/ 216 h 805"/>
                  <a:gd name="T40" fmla="*/ 359 w 973"/>
                  <a:gd name="T41" fmla="*/ 245 h 805"/>
                  <a:gd name="T42" fmla="*/ 305 w 973"/>
                  <a:gd name="T43" fmla="*/ 278 h 805"/>
                  <a:gd name="T44" fmla="*/ 257 w 973"/>
                  <a:gd name="T45" fmla="*/ 312 h 805"/>
                  <a:gd name="T46" fmla="*/ 212 w 973"/>
                  <a:gd name="T47" fmla="*/ 349 h 805"/>
                  <a:gd name="T48" fmla="*/ 170 w 973"/>
                  <a:gd name="T49" fmla="*/ 390 h 805"/>
                  <a:gd name="T50" fmla="*/ 129 w 973"/>
                  <a:gd name="T51" fmla="*/ 432 h 805"/>
                  <a:gd name="T52" fmla="*/ 92 w 973"/>
                  <a:gd name="T53" fmla="*/ 478 h 805"/>
                  <a:gd name="T54" fmla="*/ 58 w 973"/>
                  <a:gd name="T55" fmla="*/ 526 h 805"/>
                  <a:gd name="T56" fmla="*/ 27 w 973"/>
                  <a:gd name="T57" fmla="*/ 576 h 805"/>
                  <a:gd name="T58" fmla="*/ 0 w 973"/>
                  <a:gd name="T59" fmla="*/ 628 h 805"/>
                  <a:gd name="T60" fmla="*/ 264 w 973"/>
                  <a:gd name="T61" fmla="*/ 607 h 805"/>
                  <a:gd name="T62" fmla="*/ 402 w 973"/>
                  <a:gd name="T63" fmla="*/ 804 h 8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73"/>
                  <a:gd name="T97" fmla="*/ 0 h 805"/>
                  <a:gd name="T98" fmla="*/ 973 w 973"/>
                  <a:gd name="T99" fmla="*/ 805 h 80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73" h="805">
                    <a:moveTo>
                      <a:pt x="402" y="804"/>
                    </a:moveTo>
                    <a:lnTo>
                      <a:pt x="424" y="765"/>
                    </a:lnTo>
                    <a:lnTo>
                      <a:pt x="450" y="730"/>
                    </a:lnTo>
                    <a:lnTo>
                      <a:pt x="479" y="698"/>
                    </a:lnTo>
                    <a:lnTo>
                      <a:pt x="512" y="668"/>
                    </a:lnTo>
                    <a:lnTo>
                      <a:pt x="548" y="642"/>
                    </a:lnTo>
                    <a:lnTo>
                      <a:pt x="583" y="621"/>
                    </a:lnTo>
                    <a:lnTo>
                      <a:pt x="620" y="603"/>
                    </a:lnTo>
                    <a:lnTo>
                      <a:pt x="660" y="589"/>
                    </a:lnTo>
                    <a:lnTo>
                      <a:pt x="699" y="579"/>
                    </a:lnTo>
                    <a:lnTo>
                      <a:pt x="740" y="572"/>
                    </a:lnTo>
                    <a:lnTo>
                      <a:pt x="752" y="722"/>
                    </a:lnTo>
                    <a:lnTo>
                      <a:pt x="972" y="356"/>
                    </a:lnTo>
                    <a:lnTo>
                      <a:pt x="712" y="0"/>
                    </a:lnTo>
                    <a:lnTo>
                      <a:pt x="713" y="134"/>
                    </a:lnTo>
                    <a:lnTo>
                      <a:pt x="651" y="142"/>
                    </a:lnTo>
                    <a:lnTo>
                      <a:pt x="590" y="154"/>
                    </a:lnTo>
                    <a:lnTo>
                      <a:pt x="530" y="170"/>
                    </a:lnTo>
                    <a:lnTo>
                      <a:pt x="471" y="191"/>
                    </a:lnTo>
                    <a:lnTo>
                      <a:pt x="414" y="216"/>
                    </a:lnTo>
                    <a:lnTo>
                      <a:pt x="359" y="245"/>
                    </a:lnTo>
                    <a:lnTo>
                      <a:pt x="305" y="278"/>
                    </a:lnTo>
                    <a:lnTo>
                      <a:pt x="257" y="312"/>
                    </a:lnTo>
                    <a:lnTo>
                      <a:pt x="212" y="349"/>
                    </a:lnTo>
                    <a:lnTo>
                      <a:pt x="170" y="390"/>
                    </a:lnTo>
                    <a:lnTo>
                      <a:pt x="129" y="432"/>
                    </a:lnTo>
                    <a:lnTo>
                      <a:pt x="92" y="478"/>
                    </a:lnTo>
                    <a:lnTo>
                      <a:pt x="58" y="526"/>
                    </a:lnTo>
                    <a:lnTo>
                      <a:pt x="27" y="576"/>
                    </a:lnTo>
                    <a:lnTo>
                      <a:pt x="0" y="628"/>
                    </a:lnTo>
                    <a:lnTo>
                      <a:pt x="264" y="607"/>
                    </a:lnTo>
                    <a:lnTo>
                      <a:pt x="402" y="804"/>
                    </a:lnTo>
                  </a:path>
                </a:pathLst>
              </a:custGeom>
              <a:solidFill>
                <a:srgbClr val="FF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eneva" charset="0"/>
                  <a:ea typeface="ＭＳ Ｐゴシック" charset="0"/>
                  <a:cs typeface="+mn-cs"/>
                </a:endParaRPr>
              </a:p>
            </p:txBody>
          </p:sp>
          <p:sp>
            <p:nvSpPr>
              <p:cNvPr id="106501" name="Freeform 34"/>
              <p:cNvSpPr>
                <a:spLocks/>
              </p:cNvSpPr>
              <p:nvPr/>
            </p:nvSpPr>
            <p:spPr bwMode="blackWhite">
              <a:xfrm>
                <a:off x="3220" y="1913"/>
                <a:ext cx="881" cy="819"/>
              </a:xfrm>
              <a:custGeom>
                <a:avLst/>
                <a:gdLst>
                  <a:gd name="T0" fmla="*/ 583 w 881"/>
                  <a:gd name="T1" fmla="*/ 818 h 819"/>
                  <a:gd name="T2" fmla="*/ 685 w 881"/>
                  <a:gd name="T3" fmla="*/ 715 h 819"/>
                  <a:gd name="T4" fmla="*/ 784 w 881"/>
                  <a:gd name="T5" fmla="*/ 609 h 819"/>
                  <a:gd name="T6" fmla="*/ 880 w 881"/>
                  <a:gd name="T7" fmla="*/ 502 h 819"/>
                  <a:gd name="T8" fmla="*/ 734 w 881"/>
                  <a:gd name="T9" fmla="*/ 542 h 819"/>
                  <a:gd name="T10" fmla="*/ 709 w 881"/>
                  <a:gd name="T11" fmla="*/ 487 h 819"/>
                  <a:gd name="T12" fmla="*/ 681 w 881"/>
                  <a:gd name="T13" fmla="*/ 433 h 819"/>
                  <a:gd name="T14" fmla="*/ 650 w 881"/>
                  <a:gd name="T15" fmla="*/ 383 h 819"/>
                  <a:gd name="T16" fmla="*/ 615 w 881"/>
                  <a:gd name="T17" fmla="*/ 334 h 819"/>
                  <a:gd name="T18" fmla="*/ 576 w 881"/>
                  <a:gd name="T19" fmla="*/ 288 h 819"/>
                  <a:gd name="T20" fmla="*/ 534 w 881"/>
                  <a:gd name="T21" fmla="*/ 245 h 819"/>
                  <a:gd name="T22" fmla="*/ 490 w 881"/>
                  <a:gd name="T23" fmla="*/ 204 h 819"/>
                  <a:gd name="T24" fmla="*/ 443 w 881"/>
                  <a:gd name="T25" fmla="*/ 168 h 819"/>
                  <a:gd name="T26" fmla="*/ 393 w 881"/>
                  <a:gd name="T27" fmla="*/ 133 h 819"/>
                  <a:gd name="T28" fmla="*/ 342 w 881"/>
                  <a:gd name="T29" fmla="*/ 103 h 819"/>
                  <a:gd name="T30" fmla="*/ 288 w 881"/>
                  <a:gd name="T31" fmla="*/ 76 h 819"/>
                  <a:gd name="T32" fmla="*/ 233 w 881"/>
                  <a:gd name="T33" fmla="*/ 54 h 819"/>
                  <a:gd name="T34" fmla="*/ 176 w 881"/>
                  <a:gd name="T35" fmla="*/ 34 h 819"/>
                  <a:gd name="T36" fmla="*/ 118 w 881"/>
                  <a:gd name="T37" fmla="*/ 19 h 819"/>
                  <a:gd name="T38" fmla="*/ 60 w 881"/>
                  <a:gd name="T39" fmla="*/ 8 h 819"/>
                  <a:gd name="T40" fmla="*/ 0 w 881"/>
                  <a:gd name="T41" fmla="*/ 0 h 819"/>
                  <a:gd name="T42" fmla="*/ 147 w 881"/>
                  <a:gd name="T43" fmla="*/ 218 h 819"/>
                  <a:gd name="T44" fmla="*/ 27 w 881"/>
                  <a:gd name="T45" fmla="*/ 444 h 819"/>
                  <a:gd name="T46" fmla="*/ 70 w 881"/>
                  <a:gd name="T47" fmla="*/ 456 h 819"/>
                  <a:gd name="T48" fmla="*/ 111 w 881"/>
                  <a:gd name="T49" fmla="*/ 474 h 819"/>
                  <a:gd name="T50" fmla="*/ 149 w 881"/>
                  <a:gd name="T51" fmla="*/ 496 h 819"/>
                  <a:gd name="T52" fmla="*/ 187 w 881"/>
                  <a:gd name="T53" fmla="*/ 522 h 819"/>
                  <a:gd name="T54" fmla="*/ 220 w 881"/>
                  <a:gd name="T55" fmla="*/ 551 h 819"/>
                  <a:gd name="T56" fmla="*/ 252 w 881"/>
                  <a:gd name="T57" fmla="*/ 584 h 819"/>
                  <a:gd name="T58" fmla="*/ 279 w 881"/>
                  <a:gd name="T59" fmla="*/ 618 h 819"/>
                  <a:gd name="T60" fmla="*/ 302 w 881"/>
                  <a:gd name="T61" fmla="*/ 657 h 819"/>
                  <a:gd name="T62" fmla="*/ 146 w 881"/>
                  <a:gd name="T63" fmla="*/ 699 h 819"/>
                  <a:gd name="T64" fmla="*/ 583 w 881"/>
                  <a:gd name="T65" fmla="*/ 818 h 8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81"/>
                  <a:gd name="T100" fmla="*/ 0 h 819"/>
                  <a:gd name="T101" fmla="*/ 881 w 881"/>
                  <a:gd name="T102" fmla="*/ 819 h 8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81" h="819">
                    <a:moveTo>
                      <a:pt x="583" y="818"/>
                    </a:moveTo>
                    <a:lnTo>
                      <a:pt x="685" y="715"/>
                    </a:lnTo>
                    <a:lnTo>
                      <a:pt x="784" y="609"/>
                    </a:lnTo>
                    <a:lnTo>
                      <a:pt x="880" y="502"/>
                    </a:lnTo>
                    <a:lnTo>
                      <a:pt x="734" y="542"/>
                    </a:lnTo>
                    <a:lnTo>
                      <a:pt x="709" y="487"/>
                    </a:lnTo>
                    <a:lnTo>
                      <a:pt x="681" y="433"/>
                    </a:lnTo>
                    <a:lnTo>
                      <a:pt x="650" y="383"/>
                    </a:lnTo>
                    <a:lnTo>
                      <a:pt x="615" y="334"/>
                    </a:lnTo>
                    <a:lnTo>
                      <a:pt x="576" y="288"/>
                    </a:lnTo>
                    <a:lnTo>
                      <a:pt x="534" y="245"/>
                    </a:lnTo>
                    <a:lnTo>
                      <a:pt x="490" y="204"/>
                    </a:lnTo>
                    <a:lnTo>
                      <a:pt x="443" y="168"/>
                    </a:lnTo>
                    <a:lnTo>
                      <a:pt x="393" y="133"/>
                    </a:lnTo>
                    <a:lnTo>
                      <a:pt x="342" y="103"/>
                    </a:lnTo>
                    <a:lnTo>
                      <a:pt x="288" y="76"/>
                    </a:lnTo>
                    <a:lnTo>
                      <a:pt x="233" y="54"/>
                    </a:lnTo>
                    <a:lnTo>
                      <a:pt x="176" y="34"/>
                    </a:lnTo>
                    <a:lnTo>
                      <a:pt x="118" y="19"/>
                    </a:lnTo>
                    <a:lnTo>
                      <a:pt x="60" y="8"/>
                    </a:lnTo>
                    <a:lnTo>
                      <a:pt x="0" y="0"/>
                    </a:lnTo>
                    <a:lnTo>
                      <a:pt x="147" y="218"/>
                    </a:lnTo>
                    <a:lnTo>
                      <a:pt x="27" y="444"/>
                    </a:lnTo>
                    <a:lnTo>
                      <a:pt x="70" y="456"/>
                    </a:lnTo>
                    <a:lnTo>
                      <a:pt x="111" y="474"/>
                    </a:lnTo>
                    <a:lnTo>
                      <a:pt x="149" y="496"/>
                    </a:lnTo>
                    <a:lnTo>
                      <a:pt x="187" y="522"/>
                    </a:lnTo>
                    <a:lnTo>
                      <a:pt x="220" y="551"/>
                    </a:lnTo>
                    <a:lnTo>
                      <a:pt x="252" y="584"/>
                    </a:lnTo>
                    <a:lnTo>
                      <a:pt x="279" y="618"/>
                    </a:lnTo>
                    <a:lnTo>
                      <a:pt x="302" y="657"/>
                    </a:lnTo>
                    <a:lnTo>
                      <a:pt x="146" y="699"/>
                    </a:lnTo>
                    <a:lnTo>
                      <a:pt x="583" y="818"/>
                    </a:lnTo>
                  </a:path>
                </a:pathLst>
              </a:custGeom>
              <a:solidFill>
                <a:srgbClr val="FF66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eneva" charset="0"/>
                  <a:ea typeface="ＭＳ Ｐゴシック" charset="0"/>
                  <a:cs typeface="+mn-cs"/>
                </a:endParaRPr>
              </a:p>
            </p:txBody>
          </p:sp>
          <p:sp>
            <p:nvSpPr>
              <p:cNvPr id="106502" name="Freeform 35"/>
              <p:cNvSpPr>
                <a:spLocks/>
              </p:cNvSpPr>
              <p:nvPr/>
            </p:nvSpPr>
            <p:spPr bwMode="blackWhite">
              <a:xfrm>
                <a:off x="3354" y="2584"/>
                <a:ext cx="666" cy="1033"/>
              </a:xfrm>
              <a:custGeom>
                <a:avLst/>
                <a:gdLst>
                  <a:gd name="T0" fmla="*/ 217 w 666"/>
                  <a:gd name="T1" fmla="*/ 121 h 1033"/>
                  <a:gd name="T2" fmla="*/ 223 w 666"/>
                  <a:gd name="T3" fmla="*/ 164 h 1033"/>
                  <a:gd name="T4" fmla="*/ 224 w 666"/>
                  <a:gd name="T5" fmla="*/ 209 h 1033"/>
                  <a:gd name="T6" fmla="*/ 222 w 666"/>
                  <a:gd name="T7" fmla="*/ 253 h 1033"/>
                  <a:gd name="T8" fmla="*/ 214 w 666"/>
                  <a:gd name="T9" fmla="*/ 296 h 1033"/>
                  <a:gd name="T10" fmla="*/ 202 w 666"/>
                  <a:gd name="T11" fmla="*/ 339 h 1033"/>
                  <a:gd name="T12" fmla="*/ 187 w 666"/>
                  <a:gd name="T13" fmla="*/ 380 h 1033"/>
                  <a:gd name="T14" fmla="*/ 166 w 666"/>
                  <a:gd name="T15" fmla="*/ 420 h 1033"/>
                  <a:gd name="T16" fmla="*/ 142 w 666"/>
                  <a:gd name="T17" fmla="*/ 457 h 1033"/>
                  <a:gd name="T18" fmla="*/ 114 w 666"/>
                  <a:gd name="T19" fmla="*/ 492 h 1033"/>
                  <a:gd name="T20" fmla="*/ 84 w 666"/>
                  <a:gd name="T21" fmla="*/ 524 h 1033"/>
                  <a:gd name="T22" fmla="*/ 0 w 666"/>
                  <a:gd name="T23" fmla="*/ 371 h 1033"/>
                  <a:gd name="T24" fmla="*/ 0 w 666"/>
                  <a:gd name="T25" fmla="*/ 819 h 1033"/>
                  <a:gd name="T26" fmla="*/ 378 w 666"/>
                  <a:gd name="T27" fmla="*/ 1032 h 1033"/>
                  <a:gd name="T28" fmla="*/ 306 w 666"/>
                  <a:gd name="T29" fmla="*/ 909 h 1033"/>
                  <a:gd name="T30" fmla="*/ 354 w 666"/>
                  <a:gd name="T31" fmla="*/ 871 h 1033"/>
                  <a:gd name="T32" fmla="*/ 398 w 666"/>
                  <a:gd name="T33" fmla="*/ 831 h 1033"/>
                  <a:gd name="T34" fmla="*/ 440 w 666"/>
                  <a:gd name="T35" fmla="*/ 787 h 1033"/>
                  <a:gd name="T36" fmla="*/ 480 w 666"/>
                  <a:gd name="T37" fmla="*/ 741 h 1033"/>
                  <a:gd name="T38" fmla="*/ 515 w 666"/>
                  <a:gd name="T39" fmla="*/ 692 h 1033"/>
                  <a:gd name="T40" fmla="*/ 547 w 666"/>
                  <a:gd name="T41" fmla="*/ 641 h 1033"/>
                  <a:gd name="T42" fmla="*/ 575 w 666"/>
                  <a:gd name="T43" fmla="*/ 588 h 1033"/>
                  <a:gd name="T44" fmla="*/ 600 w 666"/>
                  <a:gd name="T45" fmla="*/ 533 h 1033"/>
                  <a:gd name="T46" fmla="*/ 621 w 666"/>
                  <a:gd name="T47" fmla="*/ 476 h 1033"/>
                  <a:gd name="T48" fmla="*/ 638 w 666"/>
                  <a:gd name="T49" fmla="*/ 419 h 1033"/>
                  <a:gd name="T50" fmla="*/ 651 w 666"/>
                  <a:gd name="T51" fmla="*/ 359 h 1033"/>
                  <a:gd name="T52" fmla="*/ 659 w 666"/>
                  <a:gd name="T53" fmla="*/ 300 h 1033"/>
                  <a:gd name="T54" fmla="*/ 664 w 666"/>
                  <a:gd name="T55" fmla="*/ 239 h 1033"/>
                  <a:gd name="T56" fmla="*/ 665 w 666"/>
                  <a:gd name="T57" fmla="*/ 180 h 1033"/>
                  <a:gd name="T58" fmla="*/ 662 w 666"/>
                  <a:gd name="T59" fmla="*/ 119 h 1033"/>
                  <a:gd name="T60" fmla="*/ 654 w 666"/>
                  <a:gd name="T61" fmla="*/ 59 h 1033"/>
                  <a:gd name="T62" fmla="*/ 642 w 666"/>
                  <a:gd name="T63" fmla="*/ 0 h 1033"/>
                  <a:gd name="T64" fmla="*/ 454 w 666"/>
                  <a:gd name="T65" fmla="*/ 190 h 1033"/>
                  <a:gd name="T66" fmla="*/ 217 w 666"/>
                  <a:gd name="T67" fmla="*/ 121 h 10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66"/>
                  <a:gd name="T103" fmla="*/ 0 h 1033"/>
                  <a:gd name="T104" fmla="*/ 666 w 666"/>
                  <a:gd name="T105" fmla="*/ 1033 h 103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66" h="1033">
                    <a:moveTo>
                      <a:pt x="217" y="121"/>
                    </a:moveTo>
                    <a:lnTo>
                      <a:pt x="223" y="164"/>
                    </a:lnTo>
                    <a:lnTo>
                      <a:pt x="224" y="209"/>
                    </a:lnTo>
                    <a:lnTo>
                      <a:pt x="222" y="253"/>
                    </a:lnTo>
                    <a:lnTo>
                      <a:pt x="214" y="296"/>
                    </a:lnTo>
                    <a:lnTo>
                      <a:pt x="202" y="339"/>
                    </a:lnTo>
                    <a:lnTo>
                      <a:pt x="187" y="380"/>
                    </a:lnTo>
                    <a:lnTo>
                      <a:pt x="166" y="420"/>
                    </a:lnTo>
                    <a:lnTo>
                      <a:pt x="142" y="457"/>
                    </a:lnTo>
                    <a:lnTo>
                      <a:pt x="114" y="492"/>
                    </a:lnTo>
                    <a:lnTo>
                      <a:pt x="84" y="524"/>
                    </a:lnTo>
                    <a:lnTo>
                      <a:pt x="0" y="371"/>
                    </a:lnTo>
                    <a:lnTo>
                      <a:pt x="0" y="819"/>
                    </a:lnTo>
                    <a:lnTo>
                      <a:pt x="378" y="1032"/>
                    </a:lnTo>
                    <a:lnTo>
                      <a:pt x="306" y="909"/>
                    </a:lnTo>
                    <a:lnTo>
                      <a:pt x="354" y="871"/>
                    </a:lnTo>
                    <a:lnTo>
                      <a:pt x="398" y="831"/>
                    </a:lnTo>
                    <a:lnTo>
                      <a:pt x="440" y="787"/>
                    </a:lnTo>
                    <a:lnTo>
                      <a:pt x="480" y="741"/>
                    </a:lnTo>
                    <a:lnTo>
                      <a:pt x="515" y="692"/>
                    </a:lnTo>
                    <a:lnTo>
                      <a:pt x="547" y="641"/>
                    </a:lnTo>
                    <a:lnTo>
                      <a:pt x="575" y="588"/>
                    </a:lnTo>
                    <a:lnTo>
                      <a:pt x="600" y="533"/>
                    </a:lnTo>
                    <a:lnTo>
                      <a:pt x="621" y="476"/>
                    </a:lnTo>
                    <a:lnTo>
                      <a:pt x="638" y="419"/>
                    </a:lnTo>
                    <a:lnTo>
                      <a:pt x="651" y="359"/>
                    </a:lnTo>
                    <a:lnTo>
                      <a:pt x="659" y="300"/>
                    </a:lnTo>
                    <a:lnTo>
                      <a:pt x="664" y="239"/>
                    </a:lnTo>
                    <a:lnTo>
                      <a:pt x="665" y="180"/>
                    </a:lnTo>
                    <a:lnTo>
                      <a:pt x="662" y="119"/>
                    </a:lnTo>
                    <a:lnTo>
                      <a:pt x="654" y="59"/>
                    </a:lnTo>
                    <a:lnTo>
                      <a:pt x="642" y="0"/>
                    </a:lnTo>
                    <a:lnTo>
                      <a:pt x="454" y="190"/>
                    </a:lnTo>
                    <a:lnTo>
                      <a:pt x="217" y="121"/>
                    </a:lnTo>
                  </a:path>
                </a:pathLst>
              </a:custGeom>
              <a:solidFill>
                <a:srgbClr val="FFC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eneva" charset="0"/>
                  <a:ea typeface="ＭＳ Ｐゴシック" charset="0"/>
                  <a:cs typeface="+mn-cs"/>
                </a:endParaRPr>
              </a:p>
            </p:txBody>
          </p:sp>
          <p:sp>
            <p:nvSpPr>
              <p:cNvPr id="106503" name="Freeform 36"/>
              <p:cNvSpPr>
                <a:spLocks/>
              </p:cNvSpPr>
              <p:nvPr/>
            </p:nvSpPr>
            <p:spPr bwMode="blackWhite">
              <a:xfrm>
                <a:off x="2522" y="3027"/>
                <a:ext cx="1030" cy="637"/>
              </a:xfrm>
              <a:custGeom>
                <a:avLst/>
                <a:gdLst>
                  <a:gd name="T0" fmla="*/ 792 w 1030"/>
                  <a:gd name="T1" fmla="*/ 161 h 637"/>
                  <a:gd name="T2" fmla="*/ 753 w 1030"/>
                  <a:gd name="T3" fmla="*/ 175 h 637"/>
                  <a:gd name="T4" fmla="*/ 712 w 1030"/>
                  <a:gd name="T5" fmla="*/ 187 h 637"/>
                  <a:gd name="T6" fmla="*/ 670 w 1030"/>
                  <a:gd name="T7" fmla="*/ 193 h 637"/>
                  <a:gd name="T8" fmla="*/ 628 w 1030"/>
                  <a:gd name="T9" fmla="*/ 196 h 637"/>
                  <a:gd name="T10" fmla="*/ 586 w 1030"/>
                  <a:gd name="T11" fmla="*/ 194 h 637"/>
                  <a:gd name="T12" fmla="*/ 544 w 1030"/>
                  <a:gd name="T13" fmla="*/ 188 h 637"/>
                  <a:gd name="T14" fmla="*/ 502 w 1030"/>
                  <a:gd name="T15" fmla="*/ 179 h 637"/>
                  <a:gd name="T16" fmla="*/ 462 w 1030"/>
                  <a:gd name="T17" fmla="*/ 166 h 637"/>
                  <a:gd name="T18" fmla="*/ 424 w 1030"/>
                  <a:gd name="T19" fmla="*/ 148 h 637"/>
                  <a:gd name="T20" fmla="*/ 388 w 1030"/>
                  <a:gd name="T21" fmla="*/ 127 h 637"/>
                  <a:gd name="T22" fmla="*/ 493 w 1030"/>
                  <a:gd name="T23" fmla="*/ 0 h 637"/>
                  <a:gd name="T24" fmla="*/ 73 w 1030"/>
                  <a:gd name="T25" fmla="*/ 152 h 637"/>
                  <a:gd name="T26" fmla="*/ 31 w 1030"/>
                  <a:gd name="T27" fmla="*/ 403 h 637"/>
                  <a:gd name="T28" fmla="*/ 33 w 1030"/>
                  <a:gd name="T29" fmla="*/ 405 h 637"/>
                  <a:gd name="T30" fmla="*/ 0 w 1030"/>
                  <a:gd name="T31" fmla="*/ 588 h 637"/>
                  <a:gd name="T32" fmla="*/ 104 w 1030"/>
                  <a:gd name="T33" fmla="*/ 463 h 637"/>
                  <a:gd name="T34" fmla="*/ 155 w 1030"/>
                  <a:gd name="T35" fmla="*/ 498 h 637"/>
                  <a:gd name="T36" fmla="*/ 208 w 1030"/>
                  <a:gd name="T37" fmla="*/ 530 h 637"/>
                  <a:gd name="T38" fmla="*/ 262 w 1030"/>
                  <a:gd name="T39" fmla="*/ 557 h 637"/>
                  <a:gd name="T40" fmla="*/ 319 w 1030"/>
                  <a:gd name="T41" fmla="*/ 580 h 637"/>
                  <a:gd name="T42" fmla="*/ 377 w 1030"/>
                  <a:gd name="T43" fmla="*/ 600 h 637"/>
                  <a:gd name="T44" fmla="*/ 435 w 1030"/>
                  <a:gd name="T45" fmla="*/ 615 h 637"/>
                  <a:gd name="T46" fmla="*/ 496 w 1030"/>
                  <a:gd name="T47" fmla="*/ 627 h 637"/>
                  <a:gd name="T48" fmla="*/ 557 w 1030"/>
                  <a:gd name="T49" fmla="*/ 634 h 637"/>
                  <a:gd name="T50" fmla="*/ 618 w 1030"/>
                  <a:gd name="T51" fmla="*/ 636 h 637"/>
                  <a:gd name="T52" fmla="*/ 679 w 1030"/>
                  <a:gd name="T53" fmla="*/ 634 h 637"/>
                  <a:gd name="T54" fmla="*/ 740 w 1030"/>
                  <a:gd name="T55" fmla="*/ 628 h 637"/>
                  <a:gd name="T56" fmla="*/ 801 w 1030"/>
                  <a:gd name="T57" fmla="*/ 617 h 637"/>
                  <a:gd name="T58" fmla="*/ 859 w 1030"/>
                  <a:gd name="T59" fmla="*/ 603 h 637"/>
                  <a:gd name="T60" fmla="*/ 917 w 1030"/>
                  <a:gd name="T61" fmla="*/ 585 h 637"/>
                  <a:gd name="T62" fmla="*/ 974 w 1030"/>
                  <a:gd name="T63" fmla="*/ 561 h 637"/>
                  <a:gd name="T64" fmla="*/ 1029 w 1030"/>
                  <a:gd name="T65" fmla="*/ 534 h 637"/>
                  <a:gd name="T66" fmla="*/ 795 w 1030"/>
                  <a:gd name="T67" fmla="*/ 398 h 637"/>
                  <a:gd name="T68" fmla="*/ 792 w 1030"/>
                  <a:gd name="T69" fmla="*/ 161 h 6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30"/>
                  <a:gd name="T106" fmla="*/ 0 h 637"/>
                  <a:gd name="T107" fmla="*/ 1030 w 1030"/>
                  <a:gd name="T108" fmla="*/ 637 h 63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30" h="637">
                    <a:moveTo>
                      <a:pt x="792" y="161"/>
                    </a:moveTo>
                    <a:lnTo>
                      <a:pt x="753" y="175"/>
                    </a:lnTo>
                    <a:lnTo>
                      <a:pt x="712" y="187"/>
                    </a:lnTo>
                    <a:lnTo>
                      <a:pt x="670" y="193"/>
                    </a:lnTo>
                    <a:lnTo>
                      <a:pt x="628" y="196"/>
                    </a:lnTo>
                    <a:lnTo>
                      <a:pt x="586" y="194"/>
                    </a:lnTo>
                    <a:lnTo>
                      <a:pt x="544" y="188"/>
                    </a:lnTo>
                    <a:lnTo>
                      <a:pt x="502" y="179"/>
                    </a:lnTo>
                    <a:lnTo>
                      <a:pt x="462" y="166"/>
                    </a:lnTo>
                    <a:lnTo>
                      <a:pt x="424" y="148"/>
                    </a:lnTo>
                    <a:lnTo>
                      <a:pt x="388" y="127"/>
                    </a:lnTo>
                    <a:lnTo>
                      <a:pt x="493" y="0"/>
                    </a:lnTo>
                    <a:lnTo>
                      <a:pt x="73" y="152"/>
                    </a:lnTo>
                    <a:lnTo>
                      <a:pt x="31" y="403"/>
                    </a:lnTo>
                    <a:lnTo>
                      <a:pt x="33" y="405"/>
                    </a:lnTo>
                    <a:lnTo>
                      <a:pt x="0" y="588"/>
                    </a:lnTo>
                    <a:lnTo>
                      <a:pt x="104" y="463"/>
                    </a:lnTo>
                    <a:lnTo>
                      <a:pt x="155" y="498"/>
                    </a:lnTo>
                    <a:lnTo>
                      <a:pt x="208" y="530"/>
                    </a:lnTo>
                    <a:lnTo>
                      <a:pt x="262" y="557"/>
                    </a:lnTo>
                    <a:lnTo>
                      <a:pt x="319" y="580"/>
                    </a:lnTo>
                    <a:lnTo>
                      <a:pt x="377" y="600"/>
                    </a:lnTo>
                    <a:lnTo>
                      <a:pt x="435" y="615"/>
                    </a:lnTo>
                    <a:lnTo>
                      <a:pt x="496" y="627"/>
                    </a:lnTo>
                    <a:lnTo>
                      <a:pt x="557" y="634"/>
                    </a:lnTo>
                    <a:lnTo>
                      <a:pt x="618" y="636"/>
                    </a:lnTo>
                    <a:lnTo>
                      <a:pt x="679" y="634"/>
                    </a:lnTo>
                    <a:lnTo>
                      <a:pt x="740" y="628"/>
                    </a:lnTo>
                    <a:lnTo>
                      <a:pt x="801" y="617"/>
                    </a:lnTo>
                    <a:lnTo>
                      <a:pt x="859" y="603"/>
                    </a:lnTo>
                    <a:lnTo>
                      <a:pt x="917" y="585"/>
                    </a:lnTo>
                    <a:lnTo>
                      <a:pt x="974" y="561"/>
                    </a:lnTo>
                    <a:lnTo>
                      <a:pt x="1029" y="534"/>
                    </a:lnTo>
                    <a:lnTo>
                      <a:pt x="795" y="398"/>
                    </a:lnTo>
                    <a:lnTo>
                      <a:pt x="792" y="161"/>
                    </a:lnTo>
                  </a:path>
                </a:pathLst>
              </a:custGeom>
              <a:solidFill>
                <a:srgbClr val="92D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eneva" charset="0"/>
                  <a:ea typeface="ＭＳ Ｐゴシック" charset="0"/>
                  <a:cs typeface="+mn-cs"/>
                </a:endParaRPr>
              </a:p>
            </p:txBody>
          </p:sp>
          <p:sp>
            <p:nvSpPr>
              <p:cNvPr id="106504" name="Freeform 37"/>
              <p:cNvSpPr>
                <a:spLocks/>
              </p:cNvSpPr>
              <p:nvPr/>
            </p:nvSpPr>
            <p:spPr bwMode="blackWhite">
              <a:xfrm>
                <a:off x="2157" y="2422"/>
                <a:ext cx="697" cy="971"/>
              </a:xfrm>
              <a:custGeom>
                <a:avLst/>
                <a:gdLst>
                  <a:gd name="T0" fmla="*/ 648 w 697"/>
                  <a:gd name="T1" fmla="*/ 639 h 971"/>
                  <a:gd name="T2" fmla="*/ 621 w 697"/>
                  <a:gd name="T3" fmla="*/ 603 h 971"/>
                  <a:gd name="T4" fmla="*/ 599 w 697"/>
                  <a:gd name="T5" fmla="*/ 563 h 971"/>
                  <a:gd name="T6" fmla="*/ 580 w 697"/>
                  <a:gd name="T7" fmla="*/ 522 h 971"/>
                  <a:gd name="T8" fmla="*/ 566 w 697"/>
                  <a:gd name="T9" fmla="*/ 480 h 971"/>
                  <a:gd name="T10" fmla="*/ 556 w 697"/>
                  <a:gd name="T11" fmla="*/ 436 h 971"/>
                  <a:gd name="T12" fmla="*/ 551 w 697"/>
                  <a:gd name="T13" fmla="*/ 392 h 971"/>
                  <a:gd name="T14" fmla="*/ 550 w 697"/>
                  <a:gd name="T15" fmla="*/ 347 h 971"/>
                  <a:gd name="T16" fmla="*/ 554 w 697"/>
                  <a:gd name="T17" fmla="*/ 302 h 971"/>
                  <a:gd name="T18" fmla="*/ 696 w 697"/>
                  <a:gd name="T19" fmla="*/ 368 h 971"/>
                  <a:gd name="T20" fmla="*/ 445 w 697"/>
                  <a:gd name="T21" fmla="*/ 0 h 971"/>
                  <a:gd name="T22" fmla="*/ 0 w 697"/>
                  <a:gd name="T23" fmla="*/ 44 h 971"/>
                  <a:gd name="T24" fmla="*/ 148 w 697"/>
                  <a:gd name="T25" fmla="*/ 113 h 971"/>
                  <a:gd name="T26" fmla="*/ 133 w 697"/>
                  <a:gd name="T27" fmla="*/ 173 h 971"/>
                  <a:gd name="T28" fmla="*/ 121 w 697"/>
                  <a:gd name="T29" fmla="*/ 233 h 971"/>
                  <a:gd name="T30" fmla="*/ 116 w 697"/>
                  <a:gd name="T31" fmla="*/ 295 h 971"/>
                  <a:gd name="T32" fmla="*/ 112 w 697"/>
                  <a:gd name="T33" fmla="*/ 357 h 971"/>
                  <a:gd name="T34" fmla="*/ 114 w 697"/>
                  <a:gd name="T35" fmla="*/ 418 h 971"/>
                  <a:gd name="T36" fmla="*/ 120 w 697"/>
                  <a:gd name="T37" fmla="*/ 479 h 971"/>
                  <a:gd name="T38" fmla="*/ 131 w 697"/>
                  <a:gd name="T39" fmla="*/ 540 h 971"/>
                  <a:gd name="T40" fmla="*/ 145 w 697"/>
                  <a:gd name="T41" fmla="*/ 599 h 971"/>
                  <a:gd name="T42" fmla="*/ 163 w 697"/>
                  <a:gd name="T43" fmla="*/ 659 h 971"/>
                  <a:gd name="T44" fmla="*/ 187 w 697"/>
                  <a:gd name="T45" fmla="*/ 716 h 971"/>
                  <a:gd name="T46" fmla="*/ 214 w 697"/>
                  <a:gd name="T47" fmla="*/ 771 h 971"/>
                  <a:gd name="T48" fmla="*/ 244 w 697"/>
                  <a:gd name="T49" fmla="*/ 825 h 971"/>
                  <a:gd name="T50" fmla="*/ 278 w 697"/>
                  <a:gd name="T51" fmla="*/ 876 h 971"/>
                  <a:gd name="T52" fmla="*/ 316 w 697"/>
                  <a:gd name="T53" fmla="*/ 925 h 971"/>
                  <a:gd name="T54" fmla="*/ 357 w 697"/>
                  <a:gd name="T55" fmla="*/ 970 h 971"/>
                  <a:gd name="T56" fmla="*/ 399 w 697"/>
                  <a:gd name="T57" fmla="*/ 730 h 971"/>
                  <a:gd name="T58" fmla="*/ 648 w 697"/>
                  <a:gd name="T59" fmla="*/ 639 h 97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7"/>
                  <a:gd name="T91" fmla="*/ 0 h 971"/>
                  <a:gd name="T92" fmla="*/ 697 w 697"/>
                  <a:gd name="T93" fmla="*/ 971 h 97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7" h="971">
                    <a:moveTo>
                      <a:pt x="648" y="639"/>
                    </a:moveTo>
                    <a:lnTo>
                      <a:pt x="621" y="603"/>
                    </a:lnTo>
                    <a:lnTo>
                      <a:pt x="599" y="563"/>
                    </a:lnTo>
                    <a:lnTo>
                      <a:pt x="580" y="522"/>
                    </a:lnTo>
                    <a:lnTo>
                      <a:pt x="566" y="480"/>
                    </a:lnTo>
                    <a:lnTo>
                      <a:pt x="556" y="436"/>
                    </a:lnTo>
                    <a:lnTo>
                      <a:pt x="551" y="392"/>
                    </a:lnTo>
                    <a:lnTo>
                      <a:pt x="550" y="347"/>
                    </a:lnTo>
                    <a:lnTo>
                      <a:pt x="554" y="302"/>
                    </a:lnTo>
                    <a:lnTo>
                      <a:pt x="696" y="368"/>
                    </a:lnTo>
                    <a:lnTo>
                      <a:pt x="445" y="0"/>
                    </a:lnTo>
                    <a:lnTo>
                      <a:pt x="0" y="44"/>
                    </a:lnTo>
                    <a:lnTo>
                      <a:pt x="148" y="113"/>
                    </a:lnTo>
                    <a:lnTo>
                      <a:pt x="133" y="173"/>
                    </a:lnTo>
                    <a:lnTo>
                      <a:pt x="121" y="233"/>
                    </a:lnTo>
                    <a:lnTo>
                      <a:pt x="116" y="295"/>
                    </a:lnTo>
                    <a:lnTo>
                      <a:pt x="112" y="357"/>
                    </a:lnTo>
                    <a:lnTo>
                      <a:pt x="114" y="418"/>
                    </a:lnTo>
                    <a:lnTo>
                      <a:pt x="120" y="479"/>
                    </a:lnTo>
                    <a:lnTo>
                      <a:pt x="131" y="540"/>
                    </a:lnTo>
                    <a:lnTo>
                      <a:pt x="145" y="599"/>
                    </a:lnTo>
                    <a:lnTo>
                      <a:pt x="163" y="659"/>
                    </a:lnTo>
                    <a:lnTo>
                      <a:pt x="187" y="716"/>
                    </a:lnTo>
                    <a:lnTo>
                      <a:pt x="214" y="771"/>
                    </a:lnTo>
                    <a:lnTo>
                      <a:pt x="244" y="825"/>
                    </a:lnTo>
                    <a:lnTo>
                      <a:pt x="278" y="876"/>
                    </a:lnTo>
                    <a:lnTo>
                      <a:pt x="316" y="925"/>
                    </a:lnTo>
                    <a:lnTo>
                      <a:pt x="357" y="970"/>
                    </a:lnTo>
                    <a:lnTo>
                      <a:pt x="399" y="730"/>
                    </a:lnTo>
                    <a:lnTo>
                      <a:pt x="648" y="639"/>
                    </a:lnTo>
                  </a:path>
                </a:pathLst>
              </a:custGeom>
              <a:solidFill>
                <a:srgbClr val="00B0F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Geneva" charset="0"/>
                  <a:ea typeface="ＭＳ Ｐゴシック" charset="0"/>
                  <a:cs typeface="+mn-cs"/>
                </a:endParaRPr>
              </a:p>
            </p:txBody>
          </p:sp>
        </p:grpSp>
        <p:sp>
          <p:nvSpPr>
            <p:cNvPr id="106505" name="Rectangle 38"/>
            <p:cNvSpPr>
              <a:spLocks noChangeArrowheads="1"/>
            </p:cNvSpPr>
            <p:nvPr/>
          </p:nvSpPr>
          <p:spPr bwMode="blackWhite">
            <a:xfrm>
              <a:off x="3223574" y="4227775"/>
              <a:ext cx="732235" cy="32356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defTabSz="787400" eaLnBrk="0" hangingPunct="0">
                <a:defRPr sz="2400">
                  <a:solidFill>
                    <a:schemeClr val="tx1"/>
                  </a:solidFill>
                  <a:latin typeface="Arial" charset="0"/>
                  <a:ea typeface="MS PGothic" charset="-128"/>
                </a:defRPr>
              </a:lvl1pPr>
              <a:lvl2pPr marL="742950" indent="-285750" defTabSz="787400" eaLnBrk="0" hangingPunct="0">
                <a:defRPr sz="2400">
                  <a:solidFill>
                    <a:schemeClr val="tx1"/>
                  </a:solidFill>
                  <a:latin typeface="Arial" charset="0"/>
                  <a:ea typeface="MS PGothic" charset="-128"/>
                </a:defRPr>
              </a:lvl2pPr>
              <a:lvl3pPr marL="1143000" indent="-228600" defTabSz="787400" eaLnBrk="0" hangingPunct="0">
                <a:defRPr sz="2400">
                  <a:solidFill>
                    <a:schemeClr val="tx1"/>
                  </a:solidFill>
                  <a:latin typeface="Arial" charset="0"/>
                  <a:ea typeface="MS PGothic" charset="-128"/>
                </a:defRPr>
              </a:lvl3pPr>
              <a:lvl4pPr marL="1600200" indent="-228600" defTabSz="787400" eaLnBrk="0" hangingPunct="0">
                <a:defRPr sz="2400">
                  <a:solidFill>
                    <a:schemeClr val="tx1"/>
                  </a:solidFill>
                  <a:latin typeface="Arial" charset="0"/>
                  <a:ea typeface="MS PGothic" charset="-128"/>
                </a:defRPr>
              </a:lvl4pPr>
              <a:lvl5pPr marL="2057400" indent="-228600" defTabSz="787400" eaLnBrk="0" hangingPunct="0">
                <a:defRPr sz="2400">
                  <a:solidFill>
                    <a:schemeClr val="tx1"/>
                  </a:solidFill>
                  <a:latin typeface="Arial" charset="0"/>
                  <a:ea typeface="MS PGothic" charset="-128"/>
                </a:defRPr>
              </a:lvl5pPr>
              <a:lvl6pPr marL="2514600" indent="-228600" defTabSz="787400" eaLnBrk="0" fontAlgn="base" hangingPunct="0">
                <a:spcBef>
                  <a:spcPct val="0"/>
                </a:spcBef>
                <a:spcAft>
                  <a:spcPct val="0"/>
                </a:spcAft>
                <a:defRPr sz="2400">
                  <a:solidFill>
                    <a:schemeClr val="tx1"/>
                  </a:solidFill>
                  <a:latin typeface="Arial" charset="0"/>
                  <a:ea typeface="MS PGothic" charset="-128"/>
                </a:defRPr>
              </a:lvl6pPr>
              <a:lvl7pPr marL="2971800" indent="-228600" defTabSz="787400" eaLnBrk="0" fontAlgn="base" hangingPunct="0">
                <a:spcBef>
                  <a:spcPct val="0"/>
                </a:spcBef>
                <a:spcAft>
                  <a:spcPct val="0"/>
                </a:spcAft>
                <a:defRPr sz="2400">
                  <a:solidFill>
                    <a:schemeClr val="tx1"/>
                  </a:solidFill>
                  <a:latin typeface="Arial" charset="0"/>
                  <a:ea typeface="MS PGothic" charset="-128"/>
                </a:defRPr>
              </a:lvl7pPr>
              <a:lvl8pPr marL="3429000" indent="-228600" defTabSz="787400" eaLnBrk="0" fontAlgn="base" hangingPunct="0">
                <a:spcBef>
                  <a:spcPct val="0"/>
                </a:spcBef>
                <a:spcAft>
                  <a:spcPct val="0"/>
                </a:spcAft>
                <a:defRPr sz="2400">
                  <a:solidFill>
                    <a:schemeClr val="tx1"/>
                  </a:solidFill>
                  <a:latin typeface="Arial" charset="0"/>
                  <a:ea typeface="MS PGothic" charset="-128"/>
                </a:defRPr>
              </a:lvl8pPr>
              <a:lvl9pPr marL="3886200" indent="-228600" defTabSz="787400" eaLnBrk="0" fontAlgn="base" hangingPunct="0">
                <a:spcBef>
                  <a:spcPct val="0"/>
                </a:spcBef>
                <a:spcAft>
                  <a:spcPct val="0"/>
                </a:spcAft>
                <a:defRPr sz="2400">
                  <a:solidFill>
                    <a:schemeClr val="tx1"/>
                  </a:solidFill>
                  <a:latin typeface="Arial" charset="0"/>
                  <a:ea typeface="MS PGothic" charset="-128"/>
                </a:defRPr>
              </a:lvl9pPr>
            </a:lstStyle>
            <a:p>
              <a:pPr marL="0" marR="0" lvl="0" indent="0" algn="l" defTabSz="787400" rtl="0" eaLnBrk="1" fontAlgn="base" latinLnBrk="0" hangingPunct="1">
                <a:lnSpc>
                  <a:spcPct val="95000"/>
                </a:lnSpc>
                <a:spcBef>
                  <a:spcPct val="0"/>
                </a:spcBef>
                <a:spcAft>
                  <a:spcPct val="37000"/>
                </a:spcAft>
                <a:buClrTx/>
                <a:buSzTx/>
                <a:buFontTx/>
                <a:buNone/>
                <a:tabLst/>
                <a:defRPr/>
              </a:pPr>
              <a:r>
                <a:rPr kumimoji="0" lang="de-DE" alt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charset="0"/>
                  <a:ea typeface="MS PGothic" charset="-128"/>
                  <a:cs typeface="+mn-cs"/>
                </a:rPr>
                <a:t>5. Review &amp; Adjust</a:t>
              </a:r>
            </a:p>
          </p:txBody>
        </p:sp>
        <p:sp>
          <p:nvSpPr>
            <p:cNvPr id="106506" name="Rectangle 39"/>
            <p:cNvSpPr>
              <a:spLocks noChangeArrowheads="1"/>
            </p:cNvSpPr>
            <p:nvPr/>
          </p:nvSpPr>
          <p:spPr bwMode="blackWhite">
            <a:xfrm>
              <a:off x="3640933" y="3257694"/>
              <a:ext cx="1127522" cy="32356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defTabSz="787400" eaLnBrk="0" hangingPunct="0">
                <a:defRPr sz="2400">
                  <a:solidFill>
                    <a:schemeClr val="tx1"/>
                  </a:solidFill>
                  <a:latin typeface="Arial" charset="0"/>
                  <a:ea typeface="MS PGothic" charset="-128"/>
                </a:defRPr>
              </a:lvl1pPr>
              <a:lvl2pPr marL="742950" indent="-285750" defTabSz="787400" eaLnBrk="0" hangingPunct="0">
                <a:defRPr sz="2400">
                  <a:solidFill>
                    <a:schemeClr val="tx1"/>
                  </a:solidFill>
                  <a:latin typeface="Arial" charset="0"/>
                  <a:ea typeface="MS PGothic" charset="-128"/>
                </a:defRPr>
              </a:lvl2pPr>
              <a:lvl3pPr marL="1143000" indent="-228600" defTabSz="787400" eaLnBrk="0" hangingPunct="0">
                <a:defRPr sz="2400">
                  <a:solidFill>
                    <a:schemeClr val="tx1"/>
                  </a:solidFill>
                  <a:latin typeface="Arial" charset="0"/>
                  <a:ea typeface="MS PGothic" charset="-128"/>
                </a:defRPr>
              </a:lvl3pPr>
              <a:lvl4pPr marL="1600200" indent="-228600" defTabSz="787400" eaLnBrk="0" hangingPunct="0">
                <a:defRPr sz="2400">
                  <a:solidFill>
                    <a:schemeClr val="tx1"/>
                  </a:solidFill>
                  <a:latin typeface="Arial" charset="0"/>
                  <a:ea typeface="MS PGothic" charset="-128"/>
                </a:defRPr>
              </a:lvl4pPr>
              <a:lvl5pPr marL="2057400" indent="-228600" defTabSz="787400" eaLnBrk="0" hangingPunct="0">
                <a:defRPr sz="2400">
                  <a:solidFill>
                    <a:schemeClr val="tx1"/>
                  </a:solidFill>
                  <a:latin typeface="Arial" charset="0"/>
                  <a:ea typeface="MS PGothic" charset="-128"/>
                </a:defRPr>
              </a:lvl5pPr>
              <a:lvl6pPr marL="2514600" indent="-228600" defTabSz="787400" eaLnBrk="0" fontAlgn="base" hangingPunct="0">
                <a:spcBef>
                  <a:spcPct val="0"/>
                </a:spcBef>
                <a:spcAft>
                  <a:spcPct val="0"/>
                </a:spcAft>
                <a:defRPr sz="2400">
                  <a:solidFill>
                    <a:schemeClr val="tx1"/>
                  </a:solidFill>
                  <a:latin typeface="Arial" charset="0"/>
                  <a:ea typeface="MS PGothic" charset="-128"/>
                </a:defRPr>
              </a:lvl6pPr>
              <a:lvl7pPr marL="2971800" indent="-228600" defTabSz="787400" eaLnBrk="0" fontAlgn="base" hangingPunct="0">
                <a:spcBef>
                  <a:spcPct val="0"/>
                </a:spcBef>
                <a:spcAft>
                  <a:spcPct val="0"/>
                </a:spcAft>
                <a:defRPr sz="2400">
                  <a:solidFill>
                    <a:schemeClr val="tx1"/>
                  </a:solidFill>
                  <a:latin typeface="Arial" charset="0"/>
                  <a:ea typeface="MS PGothic" charset="-128"/>
                </a:defRPr>
              </a:lvl7pPr>
              <a:lvl8pPr marL="3429000" indent="-228600" defTabSz="787400" eaLnBrk="0" fontAlgn="base" hangingPunct="0">
                <a:spcBef>
                  <a:spcPct val="0"/>
                </a:spcBef>
                <a:spcAft>
                  <a:spcPct val="0"/>
                </a:spcAft>
                <a:defRPr sz="2400">
                  <a:solidFill>
                    <a:schemeClr val="tx1"/>
                  </a:solidFill>
                  <a:latin typeface="Arial" charset="0"/>
                  <a:ea typeface="MS PGothic" charset="-128"/>
                </a:defRPr>
              </a:lvl8pPr>
              <a:lvl9pPr marL="3886200" indent="-228600" defTabSz="787400" eaLnBrk="0" fontAlgn="base" hangingPunct="0">
                <a:spcBef>
                  <a:spcPct val="0"/>
                </a:spcBef>
                <a:spcAft>
                  <a:spcPct val="0"/>
                </a:spcAft>
                <a:defRPr sz="2400">
                  <a:solidFill>
                    <a:schemeClr val="tx1"/>
                  </a:solidFill>
                  <a:latin typeface="Arial" charset="0"/>
                  <a:ea typeface="MS PGothic" charset="-128"/>
                </a:defRPr>
              </a:lvl9pPr>
            </a:lstStyle>
            <a:p>
              <a:pPr marL="0" marR="0" lvl="0" indent="0" algn="l" defTabSz="787400" rtl="0" eaLnBrk="1" fontAlgn="base" latinLnBrk="0" hangingPunct="1">
                <a:lnSpc>
                  <a:spcPct val="95000"/>
                </a:lnSpc>
                <a:spcBef>
                  <a:spcPct val="0"/>
                </a:spcBef>
                <a:spcAft>
                  <a:spcPct val="37000"/>
                </a:spcAft>
                <a:buClrTx/>
                <a:buSzTx/>
                <a:buFontTx/>
                <a:buNone/>
                <a:tabLst/>
                <a:defRPr/>
              </a:pPr>
              <a:r>
                <a:rPr kumimoji="0" lang="de-DE" alt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charset="0"/>
                  <a:ea typeface="MS PGothic" charset="-128"/>
                  <a:cs typeface="+mn-cs"/>
                </a:rPr>
                <a:t>1. Identify </a:t>
              </a:r>
              <a:br>
                <a:rPr kumimoji="0" lang="de-DE" alt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charset="0"/>
                  <a:ea typeface="MS PGothic" charset="-128"/>
                  <a:cs typeface="+mn-cs"/>
                </a:rPr>
              </a:br>
              <a:r>
                <a:rPr kumimoji="0" lang="de-DE" alt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charset="0"/>
                  <a:ea typeface="MS PGothic" charset="-128"/>
                  <a:cs typeface="+mn-cs"/>
                </a:rPr>
                <a:t>Hazard</a:t>
              </a:r>
            </a:p>
          </p:txBody>
        </p:sp>
        <p:sp>
          <p:nvSpPr>
            <p:cNvPr id="106507" name="Rectangle 40"/>
            <p:cNvSpPr>
              <a:spLocks noChangeArrowheads="1"/>
            </p:cNvSpPr>
            <p:nvPr/>
          </p:nvSpPr>
          <p:spPr bwMode="blackWhite">
            <a:xfrm>
              <a:off x="4871290" y="3430419"/>
              <a:ext cx="1021833" cy="32356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1">
              <a:spAutoFit/>
            </a:bodyPr>
            <a:lstStyle>
              <a:lvl1pPr defTabSz="787400" eaLnBrk="0" hangingPunct="0">
                <a:defRPr sz="2400">
                  <a:solidFill>
                    <a:schemeClr val="tx1"/>
                  </a:solidFill>
                  <a:latin typeface="Arial" charset="0"/>
                  <a:ea typeface="MS PGothic" charset="-128"/>
                </a:defRPr>
              </a:lvl1pPr>
              <a:lvl2pPr marL="742950" indent="-285750" defTabSz="787400" eaLnBrk="0" hangingPunct="0">
                <a:defRPr sz="2400">
                  <a:solidFill>
                    <a:schemeClr val="tx1"/>
                  </a:solidFill>
                  <a:latin typeface="Arial" charset="0"/>
                  <a:ea typeface="MS PGothic" charset="-128"/>
                </a:defRPr>
              </a:lvl2pPr>
              <a:lvl3pPr marL="1143000" indent="-228600" defTabSz="787400" eaLnBrk="0" hangingPunct="0">
                <a:defRPr sz="2400">
                  <a:solidFill>
                    <a:schemeClr val="tx1"/>
                  </a:solidFill>
                  <a:latin typeface="Arial" charset="0"/>
                  <a:ea typeface="MS PGothic" charset="-128"/>
                </a:defRPr>
              </a:lvl3pPr>
              <a:lvl4pPr marL="1600200" indent="-228600" defTabSz="787400" eaLnBrk="0" hangingPunct="0">
                <a:defRPr sz="2400">
                  <a:solidFill>
                    <a:schemeClr val="tx1"/>
                  </a:solidFill>
                  <a:latin typeface="Arial" charset="0"/>
                  <a:ea typeface="MS PGothic" charset="-128"/>
                </a:defRPr>
              </a:lvl4pPr>
              <a:lvl5pPr marL="2057400" indent="-228600" defTabSz="787400" eaLnBrk="0" hangingPunct="0">
                <a:defRPr sz="2400">
                  <a:solidFill>
                    <a:schemeClr val="tx1"/>
                  </a:solidFill>
                  <a:latin typeface="Arial" charset="0"/>
                  <a:ea typeface="MS PGothic" charset="-128"/>
                </a:defRPr>
              </a:lvl5pPr>
              <a:lvl6pPr marL="2514600" indent="-228600" defTabSz="787400" eaLnBrk="0" fontAlgn="base" hangingPunct="0">
                <a:spcBef>
                  <a:spcPct val="0"/>
                </a:spcBef>
                <a:spcAft>
                  <a:spcPct val="0"/>
                </a:spcAft>
                <a:defRPr sz="2400">
                  <a:solidFill>
                    <a:schemeClr val="tx1"/>
                  </a:solidFill>
                  <a:latin typeface="Arial" charset="0"/>
                  <a:ea typeface="MS PGothic" charset="-128"/>
                </a:defRPr>
              </a:lvl6pPr>
              <a:lvl7pPr marL="2971800" indent="-228600" defTabSz="787400" eaLnBrk="0" fontAlgn="base" hangingPunct="0">
                <a:spcBef>
                  <a:spcPct val="0"/>
                </a:spcBef>
                <a:spcAft>
                  <a:spcPct val="0"/>
                </a:spcAft>
                <a:defRPr sz="2400">
                  <a:solidFill>
                    <a:schemeClr val="tx1"/>
                  </a:solidFill>
                  <a:latin typeface="Arial" charset="0"/>
                  <a:ea typeface="MS PGothic" charset="-128"/>
                </a:defRPr>
              </a:lvl7pPr>
              <a:lvl8pPr marL="3429000" indent="-228600" defTabSz="787400" eaLnBrk="0" fontAlgn="base" hangingPunct="0">
                <a:spcBef>
                  <a:spcPct val="0"/>
                </a:spcBef>
                <a:spcAft>
                  <a:spcPct val="0"/>
                </a:spcAft>
                <a:defRPr sz="2400">
                  <a:solidFill>
                    <a:schemeClr val="tx1"/>
                  </a:solidFill>
                  <a:latin typeface="Arial" charset="0"/>
                  <a:ea typeface="MS PGothic" charset="-128"/>
                </a:defRPr>
              </a:lvl8pPr>
              <a:lvl9pPr marL="3886200" indent="-228600" defTabSz="787400" eaLnBrk="0" fontAlgn="base" hangingPunct="0">
                <a:spcBef>
                  <a:spcPct val="0"/>
                </a:spcBef>
                <a:spcAft>
                  <a:spcPct val="0"/>
                </a:spcAft>
                <a:defRPr sz="2400">
                  <a:solidFill>
                    <a:schemeClr val="tx1"/>
                  </a:solidFill>
                  <a:latin typeface="Arial" charset="0"/>
                  <a:ea typeface="MS PGothic" charset="-128"/>
                </a:defRPr>
              </a:lvl9pPr>
            </a:lstStyle>
            <a:p>
              <a:pPr marL="0" marR="0" lvl="0" indent="0" algn="l" defTabSz="787400" rtl="0" eaLnBrk="1" fontAlgn="base" latinLnBrk="0" hangingPunct="1">
                <a:lnSpc>
                  <a:spcPct val="95000"/>
                </a:lnSpc>
                <a:spcBef>
                  <a:spcPct val="0"/>
                </a:spcBef>
                <a:spcAft>
                  <a:spcPct val="37000"/>
                </a:spcAft>
                <a:buClrTx/>
                <a:buSzTx/>
                <a:buFontTx/>
                <a:buNone/>
                <a:tabLst/>
                <a:defRPr/>
              </a:pPr>
              <a:r>
                <a:rPr kumimoji="0" lang="de-DE" alt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charset="0"/>
                  <a:ea typeface="MS PGothic" charset="-128"/>
                  <a:cs typeface="+mn-cs"/>
                </a:rPr>
                <a:t>2. Understand </a:t>
              </a:r>
              <a:br>
                <a:rPr kumimoji="0" lang="de-DE" alt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charset="0"/>
                  <a:ea typeface="MS PGothic" charset="-128"/>
                  <a:cs typeface="+mn-cs"/>
                </a:rPr>
              </a:br>
              <a:r>
                <a:rPr kumimoji="0" lang="de-DE" alt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charset="0"/>
                  <a:ea typeface="MS PGothic" charset="-128"/>
                  <a:cs typeface="+mn-cs"/>
                </a:rPr>
                <a:t>Cause</a:t>
              </a:r>
            </a:p>
          </p:txBody>
        </p:sp>
        <p:sp>
          <p:nvSpPr>
            <p:cNvPr id="106508" name="Rectangle 41"/>
            <p:cNvSpPr>
              <a:spLocks noChangeArrowheads="1"/>
            </p:cNvSpPr>
            <p:nvPr/>
          </p:nvSpPr>
          <p:spPr bwMode="blackWhite">
            <a:xfrm>
              <a:off x="5351006" y="4578823"/>
              <a:ext cx="751407" cy="48535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1">
              <a:spAutoFit/>
            </a:bodyPr>
            <a:lstStyle>
              <a:lvl1pPr defTabSz="787400" eaLnBrk="0" hangingPunct="0">
                <a:defRPr sz="2400">
                  <a:solidFill>
                    <a:schemeClr val="tx1"/>
                  </a:solidFill>
                  <a:latin typeface="Arial" charset="0"/>
                  <a:ea typeface="MS PGothic" charset="-128"/>
                </a:defRPr>
              </a:lvl1pPr>
              <a:lvl2pPr marL="742950" indent="-285750" defTabSz="787400" eaLnBrk="0" hangingPunct="0">
                <a:defRPr sz="2400">
                  <a:solidFill>
                    <a:schemeClr val="tx1"/>
                  </a:solidFill>
                  <a:latin typeface="Arial" charset="0"/>
                  <a:ea typeface="MS PGothic" charset="-128"/>
                </a:defRPr>
              </a:lvl2pPr>
              <a:lvl3pPr marL="1143000" indent="-228600" defTabSz="787400" eaLnBrk="0" hangingPunct="0">
                <a:defRPr sz="2400">
                  <a:solidFill>
                    <a:schemeClr val="tx1"/>
                  </a:solidFill>
                  <a:latin typeface="Arial" charset="0"/>
                  <a:ea typeface="MS PGothic" charset="-128"/>
                </a:defRPr>
              </a:lvl3pPr>
              <a:lvl4pPr marL="1600200" indent="-228600" defTabSz="787400" eaLnBrk="0" hangingPunct="0">
                <a:defRPr sz="2400">
                  <a:solidFill>
                    <a:schemeClr val="tx1"/>
                  </a:solidFill>
                  <a:latin typeface="Arial" charset="0"/>
                  <a:ea typeface="MS PGothic" charset="-128"/>
                </a:defRPr>
              </a:lvl4pPr>
              <a:lvl5pPr marL="2057400" indent="-228600" defTabSz="787400" eaLnBrk="0" hangingPunct="0">
                <a:defRPr sz="2400">
                  <a:solidFill>
                    <a:schemeClr val="tx1"/>
                  </a:solidFill>
                  <a:latin typeface="Arial" charset="0"/>
                  <a:ea typeface="MS PGothic" charset="-128"/>
                </a:defRPr>
              </a:lvl5pPr>
              <a:lvl6pPr marL="2514600" indent="-228600" defTabSz="787400" eaLnBrk="0" fontAlgn="base" hangingPunct="0">
                <a:spcBef>
                  <a:spcPct val="0"/>
                </a:spcBef>
                <a:spcAft>
                  <a:spcPct val="0"/>
                </a:spcAft>
                <a:defRPr sz="2400">
                  <a:solidFill>
                    <a:schemeClr val="tx1"/>
                  </a:solidFill>
                  <a:latin typeface="Arial" charset="0"/>
                  <a:ea typeface="MS PGothic" charset="-128"/>
                </a:defRPr>
              </a:lvl6pPr>
              <a:lvl7pPr marL="2971800" indent="-228600" defTabSz="787400" eaLnBrk="0" fontAlgn="base" hangingPunct="0">
                <a:spcBef>
                  <a:spcPct val="0"/>
                </a:spcBef>
                <a:spcAft>
                  <a:spcPct val="0"/>
                </a:spcAft>
                <a:defRPr sz="2400">
                  <a:solidFill>
                    <a:schemeClr val="tx1"/>
                  </a:solidFill>
                  <a:latin typeface="Arial" charset="0"/>
                  <a:ea typeface="MS PGothic" charset="-128"/>
                </a:defRPr>
              </a:lvl7pPr>
              <a:lvl8pPr marL="3429000" indent="-228600" defTabSz="787400" eaLnBrk="0" fontAlgn="base" hangingPunct="0">
                <a:spcBef>
                  <a:spcPct val="0"/>
                </a:spcBef>
                <a:spcAft>
                  <a:spcPct val="0"/>
                </a:spcAft>
                <a:defRPr sz="2400">
                  <a:solidFill>
                    <a:schemeClr val="tx1"/>
                  </a:solidFill>
                  <a:latin typeface="Arial" charset="0"/>
                  <a:ea typeface="MS PGothic" charset="-128"/>
                </a:defRPr>
              </a:lvl8pPr>
              <a:lvl9pPr marL="3886200" indent="-228600" defTabSz="787400" eaLnBrk="0" fontAlgn="base" hangingPunct="0">
                <a:spcBef>
                  <a:spcPct val="0"/>
                </a:spcBef>
                <a:spcAft>
                  <a:spcPct val="0"/>
                </a:spcAft>
                <a:defRPr sz="2400">
                  <a:solidFill>
                    <a:schemeClr val="tx1"/>
                  </a:solidFill>
                  <a:latin typeface="Arial" charset="0"/>
                  <a:ea typeface="MS PGothic" charset="-128"/>
                </a:defRPr>
              </a:lvl9pPr>
            </a:lstStyle>
            <a:p>
              <a:pPr marL="0" marR="0" lvl="0" indent="0" algn="l" defTabSz="787400" rtl="0" eaLnBrk="1" fontAlgn="base" latinLnBrk="0" hangingPunct="1">
                <a:lnSpc>
                  <a:spcPct val="95000"/>
                </a:lnSpc>
                <a:spcBef>
                  <a:spcPct val="0"/>
                </a:spcBef>
                <a:spcAft>
                  <a:spcPct val="37000"/>
                </a:spcAft>
                <a:buClrTx/>
                <a:buSzTx/>
                <a:buFontTx/>
                <a:buNone/>
                <a:tabLst/>
                <a:defRPr/>
              </a:pPr>
              <a:r>
                <a:rPr kumimoji="0" lang="de-DE" alt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charset="0"/>
                  <a:ea typeface="MS PGothic" charset="-128"/>
                  <a:cs typeface="+mn-cs"/>
                </a:rPr>
                <a:t>3. Implement Preventive Controls</a:t>
              </a:r>
            </a:p>
          </p:txBody>
        </p:sp>
        <p:sp>
          <p:nvSpPr>
            <p:cNvPr id="106510" name="Text Box 15"/>
            <p:cNvSpPr txBox="1">
              <a:spLocks noChangeArrowheads="1"/>
            </p:cNvSpPr>
            <p:nvPr/>
          </p:nvSpPr>
          <p:spPr bwMode="auto">
            <a:xfrm>
              <a:off x="4057043" y="5229253"/>
              <a:ext cx="1082278" cy="40445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128"/>
                </a:defRPr>
              </a:lvl1pPr>
              <a:lvl2pPr marL="742950" indent="-285750" eaLnBrk="0" hangingPunct="0">
                <a:defRPr sz="2400">
                  <a:solidFill>
                    <a:schemeClr val="tx1"/>
                  </a:solidFill>
                  <a:latin typeface="Arial" charset="0"/>
                  <a:ea typeface="MS PGothic" charset="-128"/>
                </a:defRPr>
              </a:lvl2pPr>
              <a:lvl3pPr marL="1143000" indent="-228600" eaLnBrk="0" hangingPunct="0">
                <a:defRPr sz="2400">
                  <a:solidFill>
                    <a:schemeClr val="tx1"/>
                  </a:solidFill>
                  <a:latin typeface="Arial" charset="0"/>
                  <a:ea typeface="MS PGothic" charset="-128"/>
                </a:defRPr>
              </a:lvl3pPr>
              <a:lvl4pPr marL="1600200" indent="-228600" eaLnBrk="0" hangingPunct="0">
                <a:defRPr sz="2400">
                  <a:solidFill>
                    <a:schemeClr val="tx1"/>
                  </a:solidFill>
                  <a:latin typeface="Arial" charset="0"/>
                  <a:ea typeface="MS PGothic" charset="-128"/>
                </a:defRPr>
              </a:lvl4pPr>
              <a:lvl5pPr marL="2057400" indent="-228600" eaLnBrk="0" hangingPunct="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charset="0"/>
                  <a:ea typeface="MS PGothic" charset="-128"/>
                  <a:cs typeface="+mn-cs"/>
                </a:rPr>
                <a:t>4. Monitor Effectiveness</a:t>
              </a:r>
            </a:p>
          </p:txBody>
        </p:sp>
      </p:grpSp>
    </p:spTree>
    <p:extLst>
      <p:ext uri="{BB962C8B-B14F-4D97-AF65-F5344CB8AC3E}">
        <p14:creationId xmlns:p14="http://schemas.microsoft.com/office/powerpoint/2010/main" val="2810141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Contents of a Food Safety Plan</a:t>
            </a:r>
          </a:p>
        </p:txBody>
      </p:sp>
      <p:sp>
        <p:nvSpPr>
          <p:cNvPr id="6" name="Content Placeholder 5"/>
          <p:cNvSpPr>
            <a:spLocks noGrp="1"/>
          </p:cNvSpPr>
          <p:nvPr>
            <p:ph sz="half" idx="1"/>
          </p:nvPr>
        </p:nvSpPr>
        <p:spPr>
          <a:xfrm>
            <a:off x="457200" y="1600201"/>
            <a:ext cx="4343400" cy="4267200"/>
          </a:xfrm>
          <a:ln w="57150" cmpd="sng">
            <a:solidFill>
              <a:schemeClr val="accent1"/>
            </a:solidFill>
          </a:ln>
        </p:spPr>
        <p:txBody>
          <a:bodyPr>
            <a:normAutofit lnSpcReduction="10000"/>
          </a:bodyPr>
          <a:lstStyle/>
          <a:p>
            <a:pPr marL="0" indent="0">
              <a:buNone/>
            </a:pPr>
            <a:r>
              <a:rPr lang="en-US" dirty="0"/>
              <a:t>Required</a:t>
            </a:r>
          </a:p>
          <a:p>
            <a:r>
              <a:rPr lang="en-US" dirty="0"/>
              <a:t>Hazard analysis</a:t>
            </a:r>
          </a:p>
          <a:p>
            <a:r>
              <a:rPr lang="en-US" dirty="0"/>
              <a:t>Preventive controls*</a:t>
            </a:r>
          </a:p>
          <a:p>
            <a:pPr lvl="1"/>
            <a:r>
              <a:rPr lang="en-US" dirty="0"/>
              <a:t>Process, food allergen, sanitation, supply-chain and other </a:t>
            </a:r>
          </a:p>
          <a:p>
            <a:pPr lvl="1"/>
            <a:r>
              <a:rPr lang="en-US" dirty="0"/>
              <a:t>Recall plan*</a:t>
            </a:r>
          </a:p>
          <a:p>
            <a:r>
              <a:rPr lang="en-US" dirty="0"/>
              <a:t>Procedures for monitoring, corrective action and verification*</a:t>
            </a:r>
          </a:p>
        </p:txBody>
      </p:sp>
      <p:sp>
        <p:nvSpPr>
          <p:cNvPr id="7" name="Content Placeholder 6"/>
          <p:cNvSpPr>
            <a:spLocks noGrp="1"/>
          </p:cNvSpPr>
          <p:nvPr>
            <p:ph sz="half" idx="2"/>
          </p:nvPr>
        </p:nvSpPr>
        <p:spPr>
          <a:xfrm>
            <a:off x="5105400" y="1600200"/>
            <a:ext cx="3581400" cy="4525963"/>
          </a:xfrm>
          <a:ln>
            <a:noFill/>
            <a:prstDash val="lgDash"/>
          </a:ln>
        </p:spPr>
        <p:txBody>
          <a:bodyPr>
            <a:normAutofit lnSpcReduction="10000"/>
          </a:bodyPr>
          <a:lstStyle/>
          <a:p>
            <a:pPr marL="0" indent="0">
              <a:buNone/>
            </a:pPr>
            <a:r>
              <a:rPr lang="en-US" dirty="0"/>
              <a:t>Useful</a:t>
            </a:r>
          </a:p>
          <a:p>
            <a:r>
              <a:rPr lang="en-US" dirty="0"/>
              <a:t>Facility overview and Food Safety Team</a:t>
            </a:r>
          </a:p>
          <a:p>
            <a:r>
              <a:rPr lang="en-US" dirty="0"/>
              <a:t>Product description</a:t>
            </a:r>
          </a:p>
          <a:p>
            <a:r>
              <a:rPr lang="en-US" dirty="0"/>
              <a:t>Flow diagram</a:t>
            </a:r>
          </a:p>
          <a:p>
            <a:r>
              <a:rPr lang="en-US" dirty="0"/>
              <a:t>Process description</a:t>
            </a:r>
          </a:p>
        </p:txBody>
      </p:sp>
      <p:sp>
        <p:nvSpPr>
          <p:cNvPr id="3" name="TextBox 2"/>
          <p:cNvSpPr txBox="1"/>
          <p:nvPr/>
        </p:nvSpPr>
        <p:spPr>
          <a:xfrm>
            <a:off x="4865914" y="5199965"/>
            <a:ext cx="3733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Required when a hazard requiring a preventive control is identified</a:t>
            </a:r>
          </a:p>
        </p:txBody>
      </p:sp>
      <p:sp>
        <p:nvSpPr>
          <p:cNvPr id="5" name="TextBox 4"/>
          <p:cNvSpPr txBox="1"/>
          <p:nvPr/>
        </p:nvSpPr>
        <p:spPr>
          <a:xfrm>
            <a:off x="457200" y="6248400"/>
            <a:ext cx="7315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Chapter 2, Food Safety Plan </a:t>
            </a:r>
            <a:br>
              <a:rPr kumimoji="0" lang="en-US" sz="1400" b="0" i="0" u="none" strike="noStrike" kern="1200" cap="none" spc="0" normalizeH="0" baseline="0" noProof="0" dirty="0">
                <a:ln>
                  <a:noFill/>
                </a:ln>
                <a:solidFill>
                  <a:prstClr val="black"/>
                </a:solidFill>
                <a:effectLst/>
                <a:uLnTx/>
                <a:uFillTx/>
                <a:latin typeface="Calibri"/>
                <a:ea typeface="+mn-ea"/>
                <a:cs typeface="+mn-cs"/>
              </a:rPr>
            </a:br>
            <a:r>
              <a:rPr kumimoji="0" lang="en-US" sz="1400" b="0" i="0" u="none" strike="noStrike" kern="1200" cap="none" spc="0" normalizeH="0" baseline="0" noProof="0" dirty="0">
                <a:ln>
                  <a:noFill/>
                </a:ln>
                <a:solidFill>
                  <a:prstClr val="black"/>
                </a:solidFill>
                <a:effectLst/>
                <a:uLnTx/>
                <a:uFillTx/>
                <a:latin typeface="Calibri"/>
                <a:ea typeface="+mn-ea"/>
                <a:cs typeface="+mn-cs"/>
              </a:rPr>
              <a:t>Overview for Preventive Controls for Human Food, slide 19</a:t>
            </a:r>
          </a:p>
        </p:txBody>
      </p:sp>
    </p:spTree>
    <p:extLst>
      <p:ext uri="{BB962C8B-B14F-4D97-AF65-F5344CB8AC3E}">
        <p14:creationId xmlns:p14="http://schemas.microsoft.com/office/powerpoint/2010/main" val="1563714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567" y="704850"/>
            <a:ext cx="6172200" cy="342900"/>
          </a:xfrm>
        </p:spPr>
        <p:txBody>
          <a:bodyPr/>
          <a:lstStyle/>
          <a:p>
            <a:r>
              <a:rPr lang="en-US" sz="3200" b="1" dirty="0"/>
              <a:t>Definitions</a:t>
            </a:r>
          </a:p>
        </p:txBody>
      </p:sp>
      <p:sp>
        <p:nvSpPr>
          <p:cNvPr id="3" name="Content Placeholder 2"/>
          <p:cNvSpPr>
            <a:spLocks noGrp="1"/>
          </p:cNvSpPr>
          <p:nvPr>
            <p:ph idx="1"/>
          </p:nvPr>
        </p:nvSpPr>
        <p:spPr>
          <a:xfrm>
            <a:off x="381000" y="1473200"/>
            <a:ext cx="8153400" cy="4394199"/>
          </a:xfrm>
        </p:spPr>
        <p:txBody>
          <a:bodyPr>
            <a:normAutofit/>
          </a:bodyPr>
          <a:lstStyle/>
          <a:p>
            <a:r>
              <a:rPr lang="en-US" sz="2800" dirty="0"/>
              <a:t>Food Safety Plan</a:t>
            </a:r>
          </a:p>
          <a:p>
            <a:pPr lvl="1"/>
            <a:r>
              <a:rPr lang="en-US" sz="2000" dirty="0"/>
              <a:t>A set of written documents that is based on food safety principles; incorporates hazard analysis, preventive controls, supply-chain programs and a recall plan; and delineates the procedures to be followed for monitoring, corrective actions and verification.</a:t>
            </a:r>
          </a:p>
          <a:p>
            <a:pPr lvl="1"/>
            <a:r>
              <a:rPr lang="en-US" sz="2000" dirty="0"/>
              <a:t>Adapted from 21 CFR 117.126</a:t>
            </a:r>
            <a:br>
              <a:rPr lang="en-US" sz="2000" dirty="0"/>
            </a:br>
            <a:endParaRPr lang="en-US" sz="2000" dirty="0"/>
          </a:p>
          <a:p>
            <a:r>
              <a:rPr lang="en-US" sz="2800" dirty="0"/>
              <a:t>Food safety system</a:t>
            </a:r>
          </a:p>
          <a:p>
            <a:pPr lvl="1"/>
            <a:r>
              <a:rPr lang="en-US" sz="2000" dirty="0"/>
              <a:t>The outcome of implementing the Food Safety Plan and its supporting elements</a:t>
            </a:r>
          </a:p>
        </p:txBody>
      </p:sp>
    </p:spTree>
    <p:extLst>
      <p:ext uri="{BB962C8B-B14F-4D97-AF65-F5344CB8AC3E}">
        <p14:creationId xmlns:p14="http://schemas.microsoft.com/office/powerpoint/2010/main" val="4281906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0050" y="1513418"/>
            <a:ext cx="8540750" cy="3785652"/>
          </a:xfrm>
          <a:prstGeom prst="rect">
            <a:avLst/>
          </a:prstGeom>
        </p:spPr>
        <p:txBody>
          <a:bodyPr wrap="square">
            <a:spAutoFit/>
          </a:bodyPr>
          <a:lstStyle/>
          <a:p>
            <a:pPr marL="257175" indent="-257175">
              <a:buFont typeface="Arial" charset="0"/>
              <a:buChar char="•"/>
            </a:pPr>
            <a:r>
              <a:rPr lang="en-US" sz="3200" dirty="0">
                <a:solidFill>
                  <a:srgbClr val="333333"/>
                </a:solidFill>
                <a:latin typeface="helvetica" charset="0"/>
              </a:rPr>
              <a:t>Requirements of FSMA for covered facilities to establish and implement a food safety system that includes a hazard analysis and risk-based preventive controls. </a:t>
            </a:r>
          </a:p>
          <a:p>
            <a:pPr marL="600075" lvl="1" indent="-257175">
              <a:buFont typeface="Arial" charset="0"/>
              <a:buChar char="•"/>
            </a:pPr>
            <a:r>
              <a:rPr lang="en-US" sz="2800" dirty="0">
                <a:solidFill>
                  <a:srgbClr val="333333"/>
                </a:solidFill>
                <a:latin typeface="helvetica" charset="0"/>
              </a:rPr>
              <a:t>A written food safety plan specific to your facility and products</a:t>
            </a:r>
          </a:p>
          <a:p>
            <a:pPr marL="600075" lvl="1" indent="-257175">
              <a:buFont typeface="Arial" charset="0"/>
              <a:buChar char="•"/>
            </a:pPr>
            <a:r>
              <a:rPr lang="en-US" sz="2800" dirty="0">
                <a:solidFill>
                  <a:srgbClr val="333333"/>
                </a:solidFill>
                <a:latin typeface="helvetica" charset="0"/>
              </a:rPr>
              <a:t>Required to have one Preventive Controls Qualified Individual (PCQI) </a:t>
            </a:r>
          </a:p>
        </p:txBody>
      </p:sp>
    </p:spTree>
    <p:extLst>
      <p:ext uri="{BB962C8B-B14F-4D97-AF65-F5344CB8AC3E}">
        <p14:creationId xmlns:p14="http://schemas.microsoft.com/office/powerpoint/2010/main" val="12576252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717" y="662516"/>
            <a:ext cx="8947150" cy="342900"/>
          </a:xfrm>
        </p:spPr>
        <p:txBody>
          <a:bodyPr/>
          <a:lstStyle/>
          <a:p>
            <a:r>
              <a:rPr lang="en-US" sz="3200" b="1" dirty="0"/>
              <a:t>Food Safety Plan Overview Summary</a:t>
            </a:r>
          </a:p>
        </p:txBody>
      </p:sp>
      <p:sp>
        <p:nvSpPr>
          <p:cNvPr id="3" name="Content Placeholder 2"/>
          <p:cNvSpPr>
            <a:spLocks noGrp="1"/>
          </p:cNvSpPr>
          <p:nvPr>
            <p:ph idx="1"/>
          </p:nvPr>
        </p:nvSpPr>
        <p:spPr>
          <a:xfrm>
            <a:off x="220132" y="1337733"/>
            <a:ext cx="8669867" cy="4497917"/>
          </a:xfrm>
        </p:spPr>
        <p:txBody>
          <a:bodyPr>
            <a:normAutofit/>
          </a:bodyPr>
          <a:lstStyle/>
          <a:p>
            <a:r>
              <a:rPr lang="en-US" sz="2400" dirty="0"/>
              <a:t>A written Food Safety Plan, specific to the facility, is required to include a hazard analysis</a:t>
            </a:r>
          </a:p>
          <a:p>
            <a:r>
              <a:rPr lang="en-US" sz="2400" dirty="0"/>
              <a:t>When hazards requiring a preventive control are identified, the following are required, as appropriate:</a:t>
            </a:r>
          </a:p>
          <a:p>
            <a:pPr lvl="1"/>
            <a:r>
              <a:rPr lang="en-US" sz="1800" dirty="0"/>
              <a:t>Preventive controls </a:t>
            </a:r>
          </a:p>
          <a:p>
            <a:pPr lvl="2"/>
            <a:r>
              <a:rPr lang="en-US" sz="1800" dirty="0"/>
              <a:t>Process, food allergen, sanitation, supply-chain and others determined through the hazard analysis process</a:t>
            </a:r>
          </a:p>
          <a:p>
            <a:pPr lvl="2"/>
            <a:r>
              <a:rPr lang="en-US" sz="1800" dirty="0"/>
              <a:t>A recall plan</a:t>
            </a:r>
          </a:p>
          <a:p>
            <a:pPr lvl="1"/>
            <a:r>
              <a:rPr lang="en-US" sz="1800" dirty="0"/>
              <a:t>Implementation procedures</a:t>
            </a:r>
          </a:p>
          <a:p>
            <a:pPr lvl="2"/>
            <a:r>
              <a:rPr lang="en-US" sz="1800" dirty="0"/>
              <a:t>E.g., validation studies and monitoring, corrective actions and verification procedures</a:t>
            </a:r>
          </a:p>
          <a:p>
            <a:r>
              <a:rPr lang="en-US" sz="2400" dirty="0"/>
              <a:t>The format is flexible</a:t>
            </a:r>
          </a:p>
        </p:txBody>
      </p:sp>
    </p:spTree>
    <p:extLst>
      <p:ext uri="{BB962C8B-B14F-4D97-AF65-F5344CB8AC3E}">
        <p14:creationId xmlns:p14="http://schemas.microsoft.com/office/powerpoint/2010/main" val="18895516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427038"/>
            <a:ext cx="7848600" cy="715962"/>
          </a:xfrm>
        </p:spPr>
        <p:txBody>
          <a:bodyPr>
            <a:normAutofit/>
          </a:bodyPr>
          <a:lstStyle/>
          <a:p>
            <a:r>
              <a:rPr lang="en-US" dirty="0"/>
              <a:t>Challenges - Preventive Controls Rule</a:t>
            </a:r>
          </a:p>
        </p:txBody>
      </p:sp>
      <p:sp>
        <p:nvSpPr>
          <p:cNvPr id="4" name="Content Placeholder 3"/>
          <p:cNvSpPr>
            <a:spLocks noGrp="1"/>
          </p:cNvSpPr>
          <p:nvPr>
            <p:ph sz="half" idx="4294967295"/>
          </p:nvPr>
        </p:nvSpPr>
        <p:spPr>
          <a:xfrm>
            <a:off x="405063" y="1447800"/>
            <a:ext cx="5638800" cy="4591050"/>
          </a:xfrm>
        </p:spPr>
        <p:txBody>
          <a:bodyPr>
            <a:normAutofit lnSpcReduction="10000"/>
          </a:bodyPr>
          <a:lstStyle/>
          <a:p>
            <a:r>
              <a:rPr lang="en-US" dirty="0"/>
              <a:t>Validation justification</a:t>
            </a:r>
          </a:p>
          <a:p>
            <a:pPr lvl="1"/>
            <a:r>
              <a:rPr lang="en-US" dirty="0"/>
              <a:t>Technical competency</a:t>
            </a:r>
          </a:p>
          <a:p>
            <a:pPr lvl="1"/>
            <a:r>
              <a:rPr lang="en-US" dirty="0"/>
              <a:t>Scientific availability</a:t>
            </a:r>
          </a:p>
          <a:p>
            <a:r>
              <a:rPr lang="en-US" dirty="0"/>
              <a:t>Resources</a:t>
            </a:r>
          </a:p>
          <a:p>
            <a:pPr lvl="1"/>
            <a:r>
              <a:rPr lang="en-US" dirty="0"/>
              <a:t>FDA PC Guidance</a:t>
            </a:r>
          </a:p>
          <a:p>
            <a:pPr lvl="1"/>
            <a:r>
              <a:rPr lang="en-US" dirty="0"/>
              <a:t>TAN</a:t>
            </a:r>
          </a:p>
          <a:p>
            <a:r>
              <a:rPr lang="en-US" dirty="0"/>
              <a:t>Uncertainty of compliance </a:t>
            </a:r>
          </a:p>
          <a:p>
            <a:pPr lvl="1"/>
            <a:r>
              <a:rPr lang="en-US" dirty="0"/>
              <a:t>State </a:t>
            </a:r>
          </a:p>
          <a:p>
            <a:pPr lvl="1"/>
            <a:r>
              <a:rPr lang="en-US" dirty="0"/>
              <a:t>Processor </a:t>
            </a:r>
          </a:p>
          <a:p>
            <a:pPr marL="400050"/>
            <a:r>
              <a:rPr lang="en-US" dirty="0"/>
              <a:t>Awareness </a:t>
            </a:r>
          </a:p>
          <a:p>
            <a:pPr marL="400050"/>
            <a:r>
              <a:rPr lang="en-US" dirty="0"/>
              <a:t>Capacity challenges</a:t>
            </a:r>
          </a:p>
          <a:p>
            <a:pPr marL="400050"/>
            <a:r>
              <a:rPr lang="en-US" dirty="0"/>
              <a:t>Liability &amp; accountability </a:t>
            </a:r>
          </a:p>
          <a:p>
            <a:pPr marL="457200" lvl="1" indent="0">
              <a:buNone/>
            </a:pPr>
            <a:endParaRPr lang="en-US" dirty="0"/>
          </a:p>
          <a:p>
            <a:pPr marL="457200" lvl="1" indent="0">
              <a:buNone/>
            </a:pPr>
            <a:endParaRPr lang="en-US" dirty="0"/>
          </a:p>
        </p:txBody>
      </p:sp>
      <p:pic>
        <p:nvPicPr>
          <p:cNvPr id="3" name="Picture 2"/>
          <p:cNvPicPr>
            <a:picLocks noChangeAspect="1"/>
          </p:cNvPicPr>
          <p:nvPr/>
        </p:nvPicPr>
        <p:blipFill>
          <a:blip r:embed="rId3"/>
          <a:stretch>
            <a:fillRect/>
          </a:stretch>
        </p:blipFill>
        <p:spPr>
          <a:xfrm>
            <a:off x="4649961" y="2057400"/>
            <a:ext cx="4167363" cy="2777897"/>
          </a:xfrm>
          <a:prstGeom prst="rect">
            <a:avLst/>
          </a:prstGeom>
        </p:spPr>
      </p:pic>
      <p:sp>
        <p:nvSpPr>
          <p:cNvPr id="5" name="TextBox 4"/>
          <p:cNvSpPr txBox="1"/>
          <p:nvPr/>
        </p:nvSpPr>
        <p:spPr>
          <a:xfrm>
            <a:off x="4573760" y="4864418"/>
            <a:ext cx="431976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http://foodsafety.merieuxnutrisciences.com/wp-content/uploads/ 2017/04/shutterstock_566689867.jpg</a:t>
            </a:r>
          </a:p>
        </p:txBody>
      </p:sp>
    </p:spTree>
    <p:extLst>
      <p:ext uri="{BB962C8B-B14F-4D97-AF65-F5344CB8AC3E}">
        <p14:creationId xmlns:p14="http://schemas.microsoft.com/office/powerpoint/2010/main" val="443048694"/>
      </p:ext>
    </p:extLst>
  </p:cSld>
  <p:clrMapOvr>
    <a:masterClrMapping/>
  </p:clrMapOvr>
  <p:transition xmlns:p14="http://schemas.microsoft.com/office/powerpoint/2010/mai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1812" y="503237"/>
            <a:ext cx="8459788" cy="909637"/>
          </a:xfrm>
        </p:spPr>
        <p:txBody>
          <a:bodyPr>
            <a:normAutofit/>
          </a:bodyPr>
          <a:lstStyle/>
          <a:p>
            <a:r>
              <a:rPr lang="en-US" dirty="0"/>
              <a:t>FSMA Support: Produce &amp; Preventive Control</a:t>
            </a:r>
          </a:p>
        </p:txBody>
      </p:sp>
      <p:sp>
        <p:nvSpPr>
          <p:cNvPr id="7" name="Content Placeholder 3">
            <a:extLst>
              <a:ext uri="{FF2B5EF4-FFF2-40B4-BE49-F238E27FC236}">
                <a16:creationId xmlns:a16="http://schemas.microsoft.com/office/drawing/2014/main" xmlns="" id="{6DA84D87-4069-483F-9F9D-4D15045435F6}"/>
              </a:ext>
            </a:extLst>
          </p:cNvPr>
          <p:cNvSpPr txBox="1">
            <a:spLocks/>
          </p:cNvSpPr>
          <p:nvPr/>
        </p:nvSpPr>
        <p:spPr>
          <a:xfrm>
            <a:off x="381000" y="1651000"/>
            <a:ext cx="4721225" cy="4591050"/>
          </a:xfrm>
        </p:spPr>
        <p:txBody>
          <a:bodyPr>
            <a:normAutofit/>
          </a:bodyPr>
          <a:lstStyle>
            <a:lvl1pPr marL="339725" indent="-339725" algn="l" defTabSz="457200" rtl="0" eaLnBrk="1" latinLnBrk="0" hangingPunct="1">
              <a:spcBef>
                <a:spcPts val="900"/>
              </a:spcBef>
              <a:buClr>
                <a:schemeClr val="accent5"/>
              </a:buClr>
              <a:buFont typeface="Arial"/>
              <a:buChar char="•"/>
              <a:defRPr sz="2400" kern="1200">
                <a:solidFill>
                  <a:srgbClr val="000000"/>
                </a:solidFill>
                <a:latin typeface="+mn-lt"/>
                <a:ea typeface="+mn-ea"/>
                <a:cs typeface="+mn-cs"/>
              </a:defRPr>
            </a:lvl1pPr>
            <a:lvl2pPr marL="798513" indent="-395288" algn="l" defTabSz="457200" rtl="0" eaLnBrk="1" latinLnBrk="0" hangingPunct="1">
              <a:spcBef>
                <a:spcPct val="20000"/>
              </a:spcBef>
              <a:buClr>
                <a:schemeClr val="accent5"/>
              </a:buClr>
              <a:buFont typeface="Arial"/>
              <a:buChar char="–"/>
              <a:defRPr sz="1800" kern="1200">
                <a:solidFill>
                  <a:srgbClr val="000000"/>
                </a:solidFill>
                <a:latin typeface="+mn-lt"/>
                <a:ea typeface="+mn-ea"/>
                <a:cs typeface="+mn-cs"/>
              </a:defRPr>
            </a:lvl2pPr>
            <a:lvl3pPr marL="1143000" indent="-228600" algn="l" defTabSz="457200" rtl="0" eaLnBrk="1" latinLnBrk="0" hangingPunct="1">
              <a:spcBef>
                <a:spcPct val="20000"/>
              </a:spcBef>
              <a:buClr>
                <a:schemeClr val="accent5"/>
              </a:buClr>
              <a:buFont typeface="Arial"/>
              <a:buChar char="•"/>
              <a:defRPr sz="1600" kern="1200">
                <a:solidFill>
                  <a:srgbClr val="000000"/>
                </a:solidFill>
                <a:latin typeface="+mn-lt"/>
                <a:ea typeface="+mn-ea"/>
                <a:cs typeface="+mn-cs"/>
              </a:defRPr>
            </a:lvl3pPr>
            <a:lvl4pPr marL="1600200" indent="-228600" algn="l" defTabSz="457200" rtl="0" eaLnBrk="1" latinLnBrk="0" hangingPunct="1">
              <a:spcBef>
                <a:spcPct val="20000"/>
              </a:spcBef>
              <a:buClr>
                <a:schemeClr val="accent5"/>
              </a:buClr>
              <a:buFont typeface="Arial"/>
              <a:buChar char="–"/>
              <a:defRPr sz="16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900"/>
              </a:spcBef>
              <a:spcAft>
                <a:spcPts val="0"/>
              </a:spcAft>
              <a:buClr>
                <a:srgbClr val="A4A4A4"/>
              </a:buClr>
              <a:buSzTx/>
              <a:buFont typeface="Arial"/>
              <a:buNone/>
              <a:tabLst/>
              <a:defRPr/>
            </a:pPr>
            <a:r>
              <a:rPr kumimoji="0" lang="en-US" sz="2400" b="1" i="0" u="sng" strike="noStrike" kern="1200" cap="none" spc="0" normalizeH="0" baseline="0" noProof="0" dirty="0">
                <a:ln>
                  <a:noFill/>
                </a:ln>
                <a:solidFill>
                  <a:srgbClr val="000000"/>
                </a:solidFill>
                <a:effectLst/>
                <a:uLnTx/>
                <a:uFillTx/>
                <a:latin typeface="Arial"/>
                <a:ea typeface="+mn-ea"/>
                <a:cs typeface="+mn-cs"/>
              </a:rPr>
              <a:t>Preventive Control</a:t>
            </a:r>
          </a:p>
          <a:p>
            <a:pPr marL="339725" marR="0" lvl="0" indent="-339725" algn="l" defTabSz="457200" rtl="0" eaLnBrk="1" fontAlgn="auto" latinLnBrk="0" hangingPunct="1">
              <a:lnSpc>
                <a:spcPct val="100000"/>
              </a:lnSpc>
              <a:spcBef>
                <a:spcPts val="900"/>
              </a:spcBef>
              <a:spcAft>
                <a:spcPts val="0"/>
              </a:spcAft>
              <a:buClr>
                <a:srgbClr val="A4A4A4"/>
              </a:buClr>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FDA</a:t>
            </a:r>
          </a:p>
          <a:p>
            <a:pPr marL="798513" marR="0" lvl="1" indent="-395288" algn="l" defTabSz="457200" rtl="0" eaLnBrk="1" fontAlgn="auto" latinLnBrk="0" hangingPunct="1">
              <a:lnSpc>
                <a:spcPct val="100000"/>
              </a:lnSpc>
              <a:spcBef>
                <a:spcPct val="20000"/>
              </a:spcBef>
              <a:spcAft>
                <a:spcPts val="0"/>
              </a:spcAft>
              <a:buClr>
                <a:srgbClr val="A4A4A4"/>
              </a:buClr>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2017 Compliance Audit </a:t>
            </a:r>
          </a:p>
          <a:p>
            <a:pPr marL="798513" marR="0" lvl="1" indent="-395288" algn="l" defTabSz="457200" rtl="0" eaLnBrk="1" fontAlgn="auto" latinLnBrk="0" hangingPunct="1">
              <a:lnSpc>
                <a:spcPct val="100000"/>
              </a:lnSpc>
              <a:spcBef>
                <a:spcPct val="20000"/>
              </a:spcBef>
              <a:spcAft>
                <a:spcPts val="0"/>
              </a:spcAft>
              <a:buClr>
                <a:srgbClr val="A4A4A4"/>
              </a:buClr>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NECAFS – April 16</a:t>
            </a:r>
            <a:r>
              <a:rPr kumimoji="0" lang="en-US" sz="1800" b="0" i="0" u="none" strike="noStrike" kern="1200" cap="none" spc="0" normalizeH="0" baseline="30000" noProof="0" dirty="0">
                <a:ln>
                  <a:noFill/>
                </a:ln>
                <a:solidFill>
                  <a:srgbClr val="000000"/>
                </a:solidFill>
                <a:effectLst/>
                <a:uLnTx/>
                <a:uFillTx/>
                <a:latin typeface="Arial"/>
                <a:ea typeface="+mn-ea"/>
                <a:cs typeface="+mn-cs"/>
              </a:rPr>
              <a:t>th</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p>
          <a:p>
            <a:pPr marL="339725" marR="0" lvl="0" indent="-339725" algn="l" defTabSz="457200" rtl="0" eaLnBrk="1" fontAlgn="auto" latinLnBrk="0" hangingPunct="1">
              <a:lnSpc>
                <a:spcPct val="100000"/>
              </a:lnSpc>
              <a:spcBef>
                <a:spcPts val="900"/>
              </a:spcBef>
              <a:spcAft>
                <a:spcPts val="0"/>
              </a:spcAft>
              <a:buClr>
                <a:srgbClr val="A4A4A4"/>
              </a:buClr>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FSPCA</a:t>
            </a:r>
          </a:p>
          <a:p>
            <a:pPr marL="798513" marR="0" lvl="1" indent="-395288" algn="l" defTabSz="457200" rtl="0" eaLnBrk="1" fontAlgn="auto" latinLnBrk="0" hangingPunct="1">
              <a:lnSpc>
                <a:spcPct val="100000"/>
              </a:lnSpc>
              <a:spcBef>
                <a:spcPct val="20000"/>
              </a:spcBef>
              <a:spcAft>
                <a:spcPts val="0"/>
              </a:spcAft>
              <a:buClr>
                <a:srgbClr val="A4A4A4"/>
              </a:buClr>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Food Safety Preventive Control Alliance Conference</a:t>
            </a:r>
          </a:p>
          <a:p>
            <a:pPr marL="339725" marR="0" lvl="0" indent="-339725" algn="l" defTabSz="457200" rtl="0" eaLnBrk="1" fontAlgn="auto" latinLnBrk="0" hangingPunct="1">
              <a:lnSpc>
                <a:spcPct val="100000"/>
              </a:lnSpc>
              <a:spcBef>
                <a:spcPts val="900"/>
              </a:spcBef>
              <a:spcAft>
                <a:spcPts val="0"/>
              </a:spcAft>
              <a:buClr>
                <a:srgbClr val="A4A4A4"/>
              </a:buClr>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Extension</a:t>
            </a:r>
          </a:p>
          <a:p>
            <a:pPr marL="798513" marR="0" lvl="1" indent="-395288" algn="l" defTabSz="457200" rtl="0" eaLnBrk="1" fontAlgn="auto" latinLnBrk="0" hangingPunct="1">
              <a:lnSpc>
                <a:spcPct val="100000"/>
              </a:lnSpc>
              <a:spcBef>
                <a:spcPct val="20000"/>
              </a:spcBef>
              <a:spcAft>
                <a:spcPts val="0"/>
              </a:spcAft>
              <a:buClr>
                <a:srgbClr val="A4A4A4"/>
              </a:buClr>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PC Trainings</a:t>
            </a:r>
          </a:p>
          <a:p>
            <a:pPr marL="798513" marR="0" lvl="1" indent="-395288" algn="l" defTabSz="457200" rtl="0" eaLnBrk="1" fontAlgn="auto" latinLnBrk="0" hangingPunct="1">
              <a:lnSpc>
                <a:spcPct val="100000"/>
              </a:lnSpc>
              <a:spcBef>
                <a:spcPct val="20000"/>
              </a:spcBef>
              <a:spcAft>
                <a:spcPts val="0"/>
              </a:spcAft>
              <a:buClr>
                <a:srgbClr val="A4A4A4"/>
              </a:buClr>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Application Research</a:t>
            </a:r>
          </a:p>
          <a:p>
            <a:pPr marL="339725" marR="0" lvl="0" indent="-339725" algn="l" defTabSz="457200" rtl="0" eaLnBrk="1" fontAlgn="auto" latinLnBrk="0" hangingPunct="1">
              <a:lnSpc>
                <a:spcPct val="100000"/>
              </a:lnSpc>
              <a:spcBef>
                <a:spcPts val="900"/>
              </a:spcBef>
              <a:spcAft>
                <a:spcPts val="0"/>
              </a:spcAft>
              <a:buClr>
                <a:srgbClr val="A4A4A4"/>
              </a:buClr>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Regional Centers</a:t>
            </a:r>
          </a:p>
          <a:p>
            <a:pPr marL="0" marR="0" lvl="0" indent="0" algn="l" defTabSz="457200" rtl="0" eaLnBrk="1" fontAlgn="auto" latinLnBrk="0" hangingPunct="1">
              <a:lnSpc>
                <a:spcPct val="100000"/>
              </a:lnSpc>
              <a:spcBef>
                <a:spcPts val="900"/>
              </a:spcBef>
              <a:spcAft>
                <a:spcPts val="0"/>
              </a:spcAft>
              <a:buClr>
                <a:srgbClr val="A4A4A4"/>
              </a:buClr>
              <a:buSzTx/>
              <a:buFont typeface="Arial"/>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File:&lt;strong&gt;FDA&lt;/strong&gt;-Logo.png - Rx-wiki"/>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146" y="1880361"/>
            <a:ext cx="1969931" cy="7953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7036" y="4495801"/>
            <a:ext cx="2044054" cy="198437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2419" y="2998111"/>
            <a:ext cx="3084579" cy="1219201"/>
          </a:xfrm>
          <a:prstGeom prst="rect">
            <a:avLst/>
          </a:prstGeom>
        </p:spPr>
      </p:pic>
    </p:spTree>
    <p:extLst>
      <p:ext uri="{BB962C8B-B14F-4D97-AF65-F5344CB8AC3E}">
        <p14:creationId xmlns:p14="http://schemas.microsoft.com/office/powerpoint/2010/main" val="626996173"/>
      </p:ext>
    </p:extLst>
  </p:cSld>
  <p:clrMapOvr>
    <a:masterClrMapping/>
  </p:clrMapOvr>
  <p:transition xmlns:p14="http://schemas.microsoft.com/office/powerpoint/2010/mai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1" y="-1129"/>
            <a:ext cx="9023031" cy="998951"/>
          </a:xfrm>
        </p:spPr>
        <p:txBody>
          <a:bodyPr anchor="t">
            <a:normAutofit fontScale="90000"/>
          </a:bodyPr>
          <a:lstStyle/>
          <a:p>
            <a:r>
              <a:rPr lang="en-US" sz="2000" b="1" dirty="0">
                <a:latin typeface="+mn-lt"/>
              </a:rPr>
              <a:t>Food Safety Management Training for Small and Emerging Food Businesses: </a:t>
            </a:r>
            <a:br>
              <a:rPr lang="en-US" sz="2000" b="1" dirty="0">
                <a:latin typeface="+mn-lt"/>
              </a:rPr>
            </a:br>
            <a:r>
              <a:rPr lang="en-US" sz="2000" b="1" dirty="0">
                <a:latin typeface="+mn-lt"/>
              </a:rPr>
              <a:t>Integrating a Food Safety Culture from Concept to Commercialization</a:t>
            </a:r>
            <a:r>
              <a:rPr lang="en-US" sz="1600" b="1" dirty="0">
                <a:latin typeface="+mn-lt"/>
              </a:rPr>
              <a:t/>
            </a:r>
            <a:br>
              <a:rPr lang="en-US" sz="1600" b="1" dirty="0">
                <a:latin typeface="+mn-lt"/>
              </a:rPr>
            </a:br>
            <a:r>
              <a:rPr lang="en-US" sz="1800" dirty="0">
                <a:solidFill>
                  <a:srgbClr val="800000"/>
                </a:solidFill>
                <a:latin typeface="+mn-lt"/>
              </a:rPr>
              <a:t>Amanda Kinchla, UMass-Amherst, amanda.kinchla@foodsci.umass.edu; </a:t>
            </a:r>
            <a:r>
              <a:rPr lang="en-US" sz="1800" dirty="0">
                <a:solidFill>
                  <a:schemeClr val="accent1">
                    <a:lumMod val="75000"/>
                  </a:schemeClr>
                </a:solidFill>
                <a:latin typeface="+mn-lt"/>
              </a:rPr>
              <a:t>Nicole Richard &amp; Lori </a:t>
            </a:r>
            <a:r>
              <a:rPr lang="en-US" sz="1800" dirty="0" err="1">
                <a:solidFill>
                  <a:schemeClr val="accent1">
                    <a:lumMod val="75000"/>
                  </a:schemeClr>
                </a:solidFill>
                <a:latin typeface="+mn-lt"/>
              </a:rPr>
              <a:t>Pivarnik</a:t>
            </a:r>
            <a:r>
              <a:rPr lang="en-US" sz="1800" dirty="0">
                <a:solidFill>
                  <a:schemeClr val="accent1">
                    <a:lumMod val="75000"/>
                  </a:schemeClr>
                </a:solidFill>
                <a:latin typeface="+mn-lt"/>
              </a:rPr>
              <a:t>, URI</a:t>
            </a:r>
            <a:r>
              <a:rPr lang="en-US" sz="1600" b="1" dirty="0">
                <a:solidFill>
                  <a:srgbClr val="0099FF"/>
                </a:solidFill>
                <a:latin typeface="+mn-lt"/>
              </a:rPr>
              <a:t/>
            </a:r>
            <a:br>
              <a:rPr lang="en-US" sz="1600" b="1" dirty="0">
                <a:solidFill>
                  <a:srgbClr val="0099FF"/>
                </a:solidFill>
                <a:latin typeface="+mn-lt"/>
              </a:rPr>
            </a:br>
            <a:r>
              <a:rPr lang="en-US" sz="1800" dirty="0">
                <a:latin typeface="+mn-lt"/>
              </a:rPr>
              <a:t>FSOP, USDA-NIFA Grant</a:t>
            </a:r>
            <a:endParaRPr lang="en-US" sz="1800" b="1" dirty="0">
              <a:latin typeface="+mn-lt"/>
            </a:endParaRPr>
          </a:p>
        </p:txBody>
      </p:sp>
      <p:sp>
        <p:nvSpPr>
          <p:cNvPr id="3" name="Content Placeholder 2"/>
          <p:cNvSpPr>
            <a:spLocks noGrp="1"/>
          </p:cNvSpPr>
          <p:nvPr>
            <p:ph idx="1"/>
          </p:nvPr>
        </p:nvSpPr>
        <p:spPr>
          <a:xfrm>
            <a:off x="97750" y="997822"/>
            <a:ext cx="6035764" cy="2394235"/>
          </a:xfrm>
        </p:spPr>
        <p:txBody>
          <a:bodyPr>
            <a:noAutofit/>
          </a:bodyPr>
          <a:lstStyle/>
          <a:p>
            <a:pPr marL="0" indent="0">
              <a:buNone/>
            </a:pPr>
            <a:r>
              <a:rPr lang="en-US" sz="1800" b="1" dirty="0">
                <a:solidFill>
                  <a:srgbClr val="800000"/>
                </a:solidFill>
              </a:rPr>
              <a:t>Problem Statement / Issue Definition:</a:t>
            </a:r>
          </a:p>
          <a:p>
            <a:pPr>
              <a:spcBef>
                <a:spcPts val="400"/>
              </a:spcBef>
            </a:pPr>
            <a:r>
              <a:rPr lang="en-US" sz="1800" dirty="0">
                <a:cs typeface="Arial" panose="020B0604020202020204" pitchFamily="34" charset="0"/>
              </a:rPr>
              <a:t>The development of shared-use processing facilities - challenged with regulation and food safety compliance. </a:t>
            </a:r>
          </a:p>
          <a:p>
            <a:pPr>
              <a:spcBef>
                <a:spcPts val="400"/>
              </a:spcBef>
            </a:pPr>
            <a:r>
              <a:rPr lang="en-US" sz="1800" dirty="0">
                <a:cs typeface="Arial" panose="020B0604020202020204" pitchFamily="34" charset="0"/>
              </a:rPr>
              <a:t>Increase feasibility of locally and regionally produced agricultural products, - provide a focused educational delivery of customized training to food entrepreneurs to understand critical food safety considerations from concept to commercialization. </a:t>
            </a:r>
            <a:endParaRPr lang="en-US" sz="18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88768"/>
            <a:ext cx="1480145" cy="500289"/>
          </a:xfrm>
          <a:prstGeom prst="rect">
            <a:avLst/>
          </a:prstGeom>
        </p:spPr>
      </p:pic>
      <p:sp>
        <p:nvSpPr>
          <p:cNvPr id="8" name="TextBox 7"/>
          <p:cNvSpPr txBox="1"/>
          <p:nvPr/>
        </p:nvSpPr>
        <p:spPr>
          <a:xfrm>
            <a:off x="4978400" y="6356500"/>
            <a:ext cx="4165600"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Food Safety Project Round Table</a:t>
            </a:r>
          </a:p>
        </p:txBody>
      </p:sp>
      <p:sp>
        <p:nvSpPr>
          <p:cNvPr id="9" name="TextBox 8"/>
          <p:cNvSpPr txBox="1"/>
          <p:nvPr/>
        </p:nvSpPr>
        <p:spPr>
          <a:xfrm>
            <a:off x="7471610" y="-1129"/>
            <a:ext cx="1672389"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Project Status:</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Planning Period</a:t>
            </a:r>
          </a:p>
        </p:txBody>
      </p:sp>
      <p:sp>
        <p:nvSpPr>
          <p:cNvPr id="10" name="Content Placeholder 2"/>
          <p:cNvSpPr txBox="1">
            <a:spLocks/>
          </p:cNvSpPr>
          <p:nvPr/>
        </p:nvSpPr>
        <p:spPr>
          <a:xfrm>
            <a:off x="97750" y="3123033"/>
            <a:ext cx="5655936" cy="22805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800000"/>
                </a:solidFill>
                <a:effectLst/>
                <a:uLnTx/>
                <a:uFillTx/>
                <a:latin typeface="Calibri" panose="020F0502020204030204"/>
                <a:ea typeface="+mn-ea"/>
                <a:cs typeface="+mn-cs"/>
              </a:rPr>
              <a:t>Approach / Methods: </a:t>
            </a:r>
          </a:p>
          <a:p>
            <a:pPr marL="228600" marR="0" lvl="0" indent="-228600" algn="l" defTabSz="914400" rtl="0" eaLnBrk="1" fontAlgn="auto" latinLnBrk="0" hangingPunct="1">
              <a:lnSpc>
                <a:spcPts val="1600"/>
              </a:lnSpc>
              <a:spcBef>
                <a:spcPts val="4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Conduct a needs assessment  </a:t>
            </a:r>
          </a:p>
          <a:p>
            <a:pPr marL="228600" marR="0" lvl="0" indent="-228600" algn="l" defTabSz="914400" rtl="0" eaLnBrk="1" fontAlgn="auto" latinLnBrk="0" hangingPunct="1">
              <a:lnSpc>
                <a:spcPts val="1800"/>
              </a:lnSpc>
              <a:spcBef>
                <a:spcPts val="4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Develop a curriculum and online training tools, field a pilot test and evaluate  </a:t>
            </a:r>
          </a:p>
          <a:p>
            <a:pPr marL="228600" marR="0" lvl="0" indent="-228600" algn="l" defTabSz="914400" rtl="0" eaLnBrk="1" fontAlgn="auto" latinLnBrk="0" hangingPunct="1">
              <a:lnSpc>
                <a:spcPts val="1800"/>
              </a:lnSpc>
              <a:spcBef>
                <a:spcPts val="4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Implement a sustainable food safety program </a:t>
            </a:r>
            <a:endParaRPr kumimoji="0" lang="en-US" sz="1800" b="1" i="0" u="none" strike="noStrike" kern="1200" cap="none" spc="0" normalizeH="0" baseline="0" noProof="0" dirty="0">
              <a:ln>
                <a:noFill/>
              </a:ln>
              <a:solidFill>
                <a:srgbClr val="800000"/>
              </a:solidFill>
              <a:effectLst/>
              <a:uLnTx/>
              <a:uFillTx/>
              <a:latin typeface="Calibri" panose="020F0502020204030204"/>
              <a:ea typeface="+mn-ea"/>
              <a:cs typeface="+mn-cs"/>
            </a:endParaRPr>
          </a:p>
        </p:txBody>
      </p:sp>
      <p:sp>
        <p:nvSpPr>
          <p:cNvPr id="11" name="Content Placeholder 2"/>
          <p:cNvSpPr txBox="1">
            <a:spLocks/>
          </p:cNvSpPr>
          <p:nvPr/>
        </p:nvSpPr>
        <p:spPr>
          <a:xfrm>
            <a:off x="97750" y="4493794"/>
            <a:ext cx="8947052" cy="18481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800000"/>
                </a:solidFill>
                <a:effectLst/>
                <a:uLnTx/>
                <a:uFillTx/>
                <a:latin typeface="Calibri" panose="020F0502020204030204"/>
                <a:ea typeface="+mn-ea"/>
                <a:cs typeface="+mn-cs"/>
              </a:rPr>
              <a:t>Results / Outcomes: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outcome of this project will be a sustainable food safety program, specifically tailored to the needs of small and emerging food businesses. This will include online tools, a food safety educational program, and a “train the trainer” curriculum to provide technical support for the northeast region. </a:t>
            </a:r>
          </a:p>
        </p:txBody>
      </p:sp>
      <p:cxnSp>
        <p:nvCxnSpPr>
          <p:cNvPr id="14" name="Straight Connector 13"/>
          <p:cNvCxnSpPr/>
          <p:nvPr/>
        </p:nvCxnSpPr>
        <p:spPr>
          <a:xfrm>
            <a:off x="21771" y="1013440"/>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 y="6239398"/>
            <a:ext cx="9144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4"/>
          <a:stretch>
            <a:fillRect/>
          </a:stretch>
        </p:blipFill>
        <p:spPr>
          <a:xfrm>
            <a:off x="5468875" y="1238785"/>
            <a:ext cx="3696896" cy="3095703"/>
          </a:xfrm>
          <a:prstGeom prst="rect">
            <a:avLst/>
          </a:prstGeom>
        </p:spPr>
      </p:pic>
      <p:sp>
        <p:nvSpPr>
          <p:cNvPr id="6" name="Rectangle 5">
            <a:extLst>
              <a:ext uri="{FF2B5EF4-FFF2-40B4-BE49-F238E27FC236}">
                <a16:creationId xmlns:a16="http://schemas.microsoft.com/office/drawing/2014/main" xmlns="" id="{A2302389-0E07-487F-A90C-72C7D87C1752}"/>
              </a:ext>
            </a:extLst>
          </p:cNvPr>
          <p:cNvSpPr/>
          <p:nvPr/>
        </p:nvSpPr>
        <p:spPr>
          <a:xfrm>
            <a:off x="97749" y="5545192"/>
            <a:ext cx="8947051"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800000"/>
                </a:solidFill>
                <a:effectLst/>
                <a:uLnTx/>
                <a:uFillTx/>
                <a:latin typeface="Calibri" panose="020F0502020204030204"/>
                <a:ea typeface="+mn-ea"/>
                <a:cs typeface="+mn-cs"/>
              </a:rPr>
              <a:t>Current Status: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Established advisory board; Draft needs assessment; Survey review – targeted this summer; Survey administered – September 2019. </a:t>
            </a:r>
          </a:p>
        </p:txBody>
      </p:sp>
      <p:pic>
        <p:nvPicPr>
          <p:cNvPr id="4" name="Picture 3"/>
          <p:cNvPicPr>
            <a:picLocks noChangeAspect="1"/>
          </p:cNvPicPr>
          <p:nvPr/>
        </p:nvPicPr>
        <p:blipFill>
          <a:blip r:embed="rId5"/>
          <a:stretch>
            <a:fillRect/>
          </a:stretch>
        </p:blipFill>
        <p:spPr>
          <a:xfrm>
            <a:off x="1577892" y="6287274"/>
            <a:ext cx="1173587" cy="500062"/>
          </a:xfrm>
          <a:prstGeom prst="rect">
            <a:avLst/>
          </a:prstGeom>
        </p:spPr>
      </p:pic>
      <p:pic>
        <p:nvPicPr>
          <p:cNvPr id="1026" name="Picture 2" descr="Image result for uri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5718" y="6284416"/>
            <a:ext cx="1207008" cy="502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762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184" y="1353070"/>
            <a:ext cx="1541432" cy="1551606"/>
          </a:xfrm>
          <a:prstGeom prst="rect">
            <a:avLst/>
          </a:prstGeom>
        </p:spPr>
      </p:pic>
      <p:sp>
        <p:nvSpPr>
          <p:cNvPr id="3" name="Title 2"/>
          <p:cNvSpPr>
            <a:spLocks noGrp="1"/>
          </p:cNvSpPr>
          <p:nvPr>
            <p:ph type="title"/>
          </p:nvPr>
        </p:nvSpPr>
        <p:spPr/>
        <p:txBody>
          <a:bodyPr/>
          <a:lstStyle/>
          <a:p>
            <a:r>
              <a:rPr lang="en-US" dirty="0"/>
              <a:t>Extension Activities</a:t>
            </a:r>
          </a:p>
        </p:txBody>
      </p:sp>
      <p:sp>
        <p:nvSpPr>
          <p:cNvPr id="6" name="Text Placeholder 5"/>
          <p:cNvSpPr>
            <a:spLocks noGrp="1"/>
          </p:cNvSpPr>
          <p:nvPr>
            <p:ph type="body" idx="1"/>
          </p:nvPr>
        </p:nvSpPr>
        <p:spPr>
          <a:xfrm>
            <a:off x="4680315" y="1332197"/>
            <a:ext cx="3505200" cy="639762"/>
          </a:xfrm>
        </p:spPr>
        <p:txBody>
          <a:bodyPr/>
          <a:lstStyle/>
          <a:p>
            <a:r>
              <a:rPr lang="en-US" sz="2800" dirty="0"/>
              <a:t>Short Courses</a:t>
            </a:r>
          </a:p>
        </p:txBody>
      </p:sp>
      <p:sp>
        <p:nvSpPr>
          <p:cNvPr id="7" name="Content Placeholder 6"/>
          <p:cNvSpPr>
            <a:spLocks noGrp="1"/>
          </p:cNvSpPr>
          <p:nvPr>
            <p:ph sz="half" idx="2"/>
          </p:nvPr>
        </p:nvSpPr>
        <p:spPr>
          <a:xfrm>
            <a:off x="4354485" y="1971959"/>
            <a:ext cx="4637115" cy="3630641"/>
          </a:xfrm>
        </p:spPr>
        <p:txBody>
          <a:bodyPr/>
          <a:lstStyle/>
          <a:p>
            <a:r>
              <a:rPr lang="en-US" sz="2200" dirty="0"/>
              <a:t>Preventative Controls for Human Food: June 2018</a:t>
            </a:r>
          </a:p>
          <a:p>
            <a:r>
              <a:rPr lang="en-US" sz="2200" dirty="0"/>
              <a:t>Better Process </a:t>
            </a:r>
            <a:br>
              <a:rPr lang="en-US" sz="2200" dirty="0"/>
            </a:br>
            <a:r>
              <a:rPr lang="en-US" sz="2200" dirty="0"/>
              <a:t>Control School: Nov 2018 </a:t>
            </a:r>
          </a:p>
          <a:p>
            <a:r>
              <a:rPr lang="en-US" sz="2200" dirty="0"/>
              <a:t>Rapid Method (SERS): Dec 2018</a:t>
            </a:r>
          </a:p>
          <a:p>
            <a:r>
              <a:rPr lang="en-US" sz="2200" dirty="0"/>
              <a:t>Lipid Oxidation: coming 2019!</a:t>
            </a:r>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618" y="1366570"/>
            <a:ext cx="1602367" cy="3624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1197300" y="3842770"/>
            <a:ext cx="3157184" cy="2229839"/>
            <a:chOff x="2253017" y="3657600"/>
            <a:chExt cx="3157184" cy="2229839"/>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3017" y="3657600"/>
              <a:ext cx="3157184" cy="2229839"/>
            </a:xfrm>
            <a:prstGeom prst="rect">
              <a:avLst/>
            </a:prstGeom>
          </p:spPr>
        </p:pic>
        <p:sp>
          <p:nvSpPr>
            <p:cNvPr id="2" name="TextBox 1"/>
            <p:cNvSpPr txBox="1"/>
            <p:nvPr/>
          </p:nvSpPr>
          <p:spPr>
            <a:xfrm>
              <a:off x="3101898" y="4867506"/>
              <a:ext cx="1981200" cy="200055"/>
            </a:xfrm>
            <a:prstGeom prst="rect">
              <a:avLst/>
            </a:prstGeom>
            <a:solidFill>
              <a:schemeClr val="bg1"/>
            </a:solidFill>
          </p:spPr>
          <p:txBody>
            <a:bodyPr wrap="square" rtlCol="0">
              <a:spAutoFit/>
            </a:bodyPr>
            <a:lstStyle/>
            <a:p>
              <a:r>
                <a:rPr lang="en-US" sz="700" b="1" dirty="0">
                  <a:solidFill>
                    <a:schemeClr val="bg1">
                      <a:lumMod val="65000"/>
                    </a:schemeClr>
                  </a:solidFill>
                </a:rPr>
                <a:t>November 30-December 1, 2017</a:t>
              </a:r>
            </a:p>
          </p:txBody>
        </p:sp>
      </p:gr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817" y="2971800"/>
            <a:ext cx="2801919" cy="1040279"/>
          </a:xfrm>
          <a:prstGeom prst="rect">
            <a:avLst/>
          </a:prstGeom>
        </p:spPr>
      </p:pic>
    </p:spTree>
    <p:extLst>
      <p:ext uri="{BB962C8B-B14F-4D97-AF65-F5344CB8AC3E}">
        <p14:creationId xmlns:p14="http://schemas.microsoft.com/office/powerpoint/2010/main" val="8324697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7012" y="0"/>
            <a:ext cx="8459788" cy="909637"/>
          </a:xfrm>
        </p:spPr>
        <p:txBody>
          <a:bodyPr>
            <a:normAutofit/>
          </a:bodyPr>
          <a:lstStyle/>
          <a:p>
            <a:r>
              <a:rPr lang="en-US" dirty="0"/>
              <a:t>Summary</a:t>
            </a:r>
          </a:p>
        </p:txBody>
      </p:sp>
      <p:sp>
        <p:nvSpPr>
          <p:cNvPr id="7" name="Content Placeholder 3">
            <a:extLst>
              <a:ext uri="{FF2B5EF4-FFF2-40B4-BE49-F238E27FC236}">
                <a16:creationId xmlns:a16="http://schemas.microsoft.com/office/drawing/2014/main" xmlns="" id="{6DA84D87-4069-483F-9F9D-4D15045435F6}"/>
              </a:ext>
            </a:extLst>
          </p:cNvPr>
          <p:cNvSpPr txBox="1">
            <a:spLocks/>
          </p:cNvSpPr>
          <p:nvPr/>
        </p:nvSpPr>
        <p:spPr>
          <a:xfrm>
            <a:off x="381000" y="909637"/>
            <a:ext cx="8305800" cy="5948363"/>
          </a:xfrm>
        </p:spPr>
        <p:txBody>
          <a:bodyPr>
            <a:normAutofit lnSpcReduction="10000"/>
          </a:bodyPr>
          <a:lstStyle>
            <a:lvl1pPr marL="339725" indent="-339725" algn="l" defTabSz="457200" rtl="0" eaLnBrk="1" latinLnBrk="0" hangingPunct="1">
              <a:spcBef>
                <a:spcPts val="900"/>
              </a:spcBef>
              <a:buClr>
                <a:schemeClr val="accent5"/>
              </a:buClr>
              <a:buFont typeface="Arial"/>
              <a:buChar char="•"/>
              <a:defRPr sz="2400" kern="1200">
                <a:solidFill>
                  <a:srgbClr val="000000"/>
                </a:solidFill>
                <a:latin typeface="+mn-lt"/>
                <a:ea typeface="+mn-ea"/>
                <a:cs typeface="+mn-cs"/>
              </a:defRPr>
            </a:lvl1pPr>
            <a:lvl2pPr marL="798513" indent="-395288" algn="l" defTabSz="457200" rtl="0" eaLnBrk="1" latinLnBrk="0" hangingPunct="1">
              <a:spcBef>
                <a:spcPct val="20000"/>
              </a:spcBef>
              <a:buClr>
                <a:schemeClr val="accent5"/>
              </a:buClr>
              <a:buFont typeface="Arial"/>
              <a:buChar char="–"/>
              <a:defRPr sz="1800" kern="1200">
                <a:solidFill>
                  <a:srgbClr val="000000"/>
                </a:solidFill>
                <a:latin typeface="+mn-lt"/>
                <a:ea typeface="+mn-ea"/>
                <a:cs typeface="+mn-cs"/>
              </a:defRPr>
            </a:lvl2pPr>
            <a:lvl3pPr marL="1143000" indent="-228600" algn="l" defTabSz="457200" rtl="0" eaLnBrk="1" latinLnBrk="0" hangingPunct="1">
              <a:spcBef>
                <a:spcPct val="20000"/>
              </a:spcBef>
              <a:buClr>
                <a:schemeClr val="accent5"/>
              </a:buClr>
              <a:buFont typeface="Arial"/>
              <a:buChar char="•"/>
              <a:defRPr sz="1600" kern="1200">
                <a:solidFill>
                  <a:srgbClr val="000000"/>
                </a:solidFill>
                <a:latin typeface="+mn-lt"/>
                <a:ea typeface="+mn-ea"/>
                <a:cs typeface="+mn-cs"/>
              </a:defRPr>
            </a:lvl3pPr>
            <a:lvl4pPr marL="1600200" indent="-228600" algn="l" defTabSz="457200" rtl="0" eaLnBrk="1" latinLnBrk="0" hangingPunct="1">
              <a:spcBef>
                <a:spcPct val="20000"/>
              </a:spcBef>
              <a:buClr>
                <a:schemeClr val="accent5"/>
              </a:buClr>
              <a:buFont typeface="Arial"/>
              <a:buChar char="–"/>
              <a:defRPr sz="16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A4A4A4"/>
              </a:buClr>
              <a:defRPr/>
            </a:pPr>
            <a:r>
              <a:rPr lang="en-US" dirty="0">
                <a:latin typeface="Arial"/>
              </a:rPr>
              <a:t>Value-added foods have different regulatory requirements depending on the food product and risk</a:t>
            </a:r>
          </a:p>
          <a:p>
            <a:pPr>
              <a:buClr>
                <a:srgbClr val="A4A4A4"/>
              </a:buClr>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Juice – HACCP</a:t>
            </a:r>
          </a:p>
          <a:p>
            <a:pPr>
              <a:buClr>
                <a:srgbClr val="A4A4A4"/>
              </a:buClr>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Seafood – HACCP</a:t>
            </a:r>
          </a:p>
          <a:p>
            <a:pPr>
              <a:buClr>
                <a:srgbClr val="A4A4A4"/>
              </a:buClr>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Meat &amp; Poultry HACCP</a:t>
            </a:r>
          </a:p>
          <a:p>
            <a:pPr>
              <a:buClr>
                <a:srgbClr val="A4A4A4"/>
              </a:buClr>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Canned Foods</a:t>
            </a:r>
          </a:p>
          <a:p>
            <a:pPr lvl="1">
              <a:buClr>
                <a:srgbClr val="A4A4A4"/>
              </a:buClr>
              <a:defRPr/>
            </a:pPr>
            <a:r>
              <a:rPr kumimoji="0" lang="en-US" b="0" i="0" u="none" strike="noStrike" kern="1200" cap="none" spc="0" normalizeH="0" baseline="0" noProof="0" dirty="0">
                <a:ln>
                  <a:noFill/>
                </a:ln>
                <a:solidFill>
                  <a:srgbClr val="000000"/>
                </a:solidFill>
                <a:effectLst/>
                <a:uLnTx/>
                <a:uFillTx/>
                <a:latin typeface="Arial"/>
                <a:ea typeface="+mn-ea"/>
                <a:cs typeface="+mn-cs"/>
              </a:rPr>
              <a:t>Product formulation verified</a:t>
            </a:r>
          </a:p>
          <a:p>
            <a:pPr lvl="1">
              <a:buClr>
                <a:srgbClr val="A4A4A4"/>
              </a:buClr>
              <a:defRPr/>
            </a:pPr>
            <a:r>
              <a:rPr lang="en-US" dirty="0">
                <a:latin typeface="Arial"/>
              </a:rPr>
              <a:t>Scheduled Process</a:t>
            </a:r>
          </a:p>
          <a:p>
            <a:pPr lvl="1">
              <a:buClr>
                <a:srgbClr val="A4A4A4"/>
              </a:buClr>
              <a:defRPr/>
            </a:pPr>
            <a:r>
              <a:rPr kumimoji="0" lang="en-US" b="0" i="0" u="none" strike="noStrike" kern="1200" cap="none" spc="0" normalizeH="0" baseline="0" noProof="0" dirty="0">
                <a:ln>
                  <a:noFill/>
                </a:ln>
                <a:solidFill>
                  <a:srgbClr val="000000"/>
                </a:solidFill>
                <a:effectLst/>
                <a:uLnTx/>
                <a:uFillTx/>
                <a:latin typeface="Arial"/>
                <a:ea typeface="+mn-ea"/>
                <a:cs typeface="+mn-cs"/>
              </a:rPr>
              <a:t>Filing with government (FDA)</a:t>
            </a:r>
          </a:p>
          <a:p>
            <a:pPr lvl="1">
              <a:buClr>
                <a:srgbClr val="A4A4A4"/>
              </a:buClr>
              <a:defRPr/>
            </a:pPr>
            <a:r>
              <a:rPr lang="en-US" dirty="0">
                <a:latin typeface="Arial"/>
              </a:rPr>
              <a:t>Training</a:t>
            </a:r>
          </a:p>
          <a:p>
            <a:pPr>
              <a:buClr>
                <a:srgbClr val="A4A4A4"/>
              </a:buClr>
              <a:defRPr/>
            </a:pPr>
            <a:r>
              <a:rPr kumimoji="0" lang="en-US" b="0" i="0" u="none" strike="noStrike" kern="1200" cap="none" spc="0" normalizeH="0" baseline="0" noProof="0" dirty="0">
                <a:ln>
                  <a:noFill/>
                </a:ln>
                <a:solidFill>
                  <a:srgbClr val="000000"/>
                </a:solidFill>
                <a:effectLst/>
                <a:uLnTx/>
                <a:uFillTx/>
                <a:latin typeface="Arial"/>
                <a:ea typeface="+mn-ea"/>
                <a:cs typeface="+mn-cs"/>
              </a:rPr>
              <a:t>Preventive Controls</a:t>
            </a:r>
          </a:p>
          <a:p>
            <a:pPr lvl="1"/>
            <a:r>
              <a:rPr lang="en-US" dirty="0"/>
              <a:t>Hazard analysis</a:t>
            </a:r>
          </a:p>
          <a:p>
            <a:pPr lvl="1"/>
            <a:r>
              <a:rPr lang="en-US" dirty="0"/>
              <a:t>Preventive controls*</a:t>
            </a:r>
          </a:p>
          <a:p>
            <a:pPr lvl="2"/>
            <a:r>
              <a:rPr lang="en-US" dirty="0"/>
              <a:t>Process, food allergen, sanitation, supply-chain and other </a:t>
            </a:r>
          </a:p>
          <a:p>
            <a:pPr lvl="2"/>
            <a:r>
              <a:rPr lang="en-US" dirty="0"/>
              <a:t>Recall plan*</a:t>
            </a:r>
          </a:p>
          <a:p>
            <a:pPr lvl="1"/>
            <a:r>
              <a:rPr lang="en-US" dirty="0"/>
              <a:t>Procedures for monitoring, corrective action and verification*</a:t>
            </a:r>
          </a:p>
          <a:p>
            <a:pPr lvl="1">
              <a:buClr>
                <a:srgbClr val="A4A4A4"/>
              </a:buClr>
              <a:defRPr/>
            </a:pPr>
            <a:endParaRPr kumimoji="0" lang="en-US" b="0" i="0" u="none" strike="noStrike" kern="1200" cap="none" spc="0" normalizeH="0" baseline="0" noProof="0" dirty="0">
              <a:ln>
                <a:noFill/>
              </a:ln>
              <a:solidFill>
                <a:srgbClr val="000000"/>
              </a:solidFill>
              <a:effectLst/>
              <a:uLnTx/>
              <a:uFillTx/>
              <a:latin typeface="Arial"/>
              <a:ea typeface="+mn-ea"/>
              <a:cs typeface="+mn-cs"/>
            </a:endParaRPr>
          </a:p>
          <a:p>
            <a:pPr>
              <a:buClr>
                <a:srgbClr val="A4A4A4"/>
              </a:buClr>
              <a:defRPr/>
            </a:pPr>
            <a:endParaRPr kumimoji="0" lang="en-US" b="0" i="0" u="none" strike="noStrike" kern="1200" cap="none" spc="0" normalizeH="0" baseline="0" noProof="0" dirty="0">
              <a:ln>
                <a:noFill/>
              </a:ln>
              <a:solidFill>
                <a:srgbClr val="000000"/>
              </a:solidFill>
              <a:effectLst/>
              <a:uLnTx/>
              <a:uFillTx/>
              <a:latin typeface="Arial"/>
              <a:ea typeface="+mn-ea"/>
              <a:cs typeface="+mn-cs"/>
            </a:endParaRPr>
          </a:p>
          <a:p>
            <a:pPr lvl="1">
              <a:buClr>
                <a:srgbClr val="A4A4A4"/>
              </a:buClr>
              <a:defRPr/>
            </a:pPr>
            <a:endParaRPr kumimoji="0" lang="en-US"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15514081"/>
      </p:ext>
    </p:extLst>
  </p:cSld>
  <p:clrMapOvr>
    <a:masterClrMapping/>
  </p:clrMapOvr>
  <p:transition xmlns:p14="http://schemas.microsoft.com/office/powerpoint/2010/mai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3365500"/>
            <a:ext cx="8839200" cy="546100"/>
          </a:xfrm>
        </p:spPr>
        <p:txBody>
          <a:bodyPr/>
          <a:lstStyle/>
          <a:p>
            <a:pPr algn="ctr"/>
            <a:r>
              <a:rPr lang="en-US" sz="3000" b="1" dirty="0"/>
              <a:t>Thank you</a:t>
            </a:r>
            <a:r>
              <a:rPr lang="en-US" sz="2700" b="1" dirty="0"/>
              <a:t/>
            </a:r>
            <a:br>
              <a:rPr lang="en-US" sz="2700" b="1" dirty="0"/>
            </a:br>
            <a:r>
              <a:rPr lang="en-US" sz="2700" b="1" dirty="0"/>
              <a:t>Questions?</a:t>
            </a:r>
            <a:r>
              <a:rPr lang="en-US" sz="2400" dirty="0"/>
              <a:t/>
            </a:r>
            <a:br>
              <a:rPr lang="en-US" sz="2400" dirty="0"/>
            </a:br>
            <a:r>
              <a:rPr lang="en-US" sz="2400" dirty="0"/>
              <a:t/>
            </a:r>
            <a:br>
              <a:rPr lang="en-US" sz="2400" dirty="0"/>
            </a:br>
            <a:r>
              <a:rPr lang="en-US" sz="2400" dirty="0"/>
              <a:t/>
            </a:r>
            <a:br>
              <a:rPr lang="en-US" sz="2400" dirty="0"/>
            </a:br>
            <a:r>
              <a:rPr lang="en-US" sz="1950" b="1" dirty="0"/>
              <a:t>Amanda Kinchla</a:t>
            </a:r>
            <a:r>
              <a:rPr lang="en-US" sz="1950" dirty="0"/>
              <a:t/>
            </a:r>
            <a:br>
              <a:rPr lang="en-US" sz="1950" dirty="0"/>
            </a:br>
            <a:r>
              <a:rPr lang="en-US" sz="1650" dirty="0"/>
              <a:t>Food Safety Specialist</a:t>
            </a:r>
            <a:br>
              <a:rPr lang="en-US" sz="1650" dirty="0"/>
            </a:br>
            <a:r>
              <a:rPr lang="en-US" sz="1650" dirty="0"/>
              <a:t>Interim Academic Director of Innovation Engineering</a:t>
            </a:r>
            <a:br>
              <a:rPr lang="en-US" sz="1650" dirty="0"/>
            </a:br>
            <a:r>
              <a:rPr lang="en-US" sz="1650" dirty="0"/>
              <a:t>University of Massachusetts, Amherst</a:t>
            </a:r>
            <a:br>
              <a:rPr lang="en-US" sz="1650" dirty="0"/>
            </a:br>
            <a:r>
              <a:rPr lang="en-US" sz="1650" dirty="0"/>
              <a:t>amanda.kinchla@foodsci.umass.edu</a:t>
            </a:r>
            <a:br>
              <a:rPr lang="en-US" sz="1650" dirty="0"/>
            </a:br>
            <a:r>
              <a:rPr lang="en-US" sz="1650" dirty="0"/>
              <a:t>413-545-1017</a:t>
            </a:r>
            <a:br>
              <a:rPr lang="en-US" sz="1650" dirty="0"/>
            </a:br>
            <a:endParaRPr lang="en-US" sz="1650" dirty="0"/>
          </a:p>
        </p:txBody>
      </p:sp>
    </p:spTree>
    <p:extLst>
      <p:ext uri="{BB962C8B-B14F-4D97-AF65-F5344CB8AC3E}">
        <p14:creationId xmlns:p14="http://schemas.microsoft.com/office/powerpoint/2010/main" val="4139109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Food Safety Regulation</a:t>
            </a:r>
          </a:p>
        </p:txBody>
      </p:sp>
      <p:sp>
        <p:nvSpPr>
          <p:cNvPr id="4" name="Text Placeholder 3"/>
          <p:cNvSpPr>
            <a:spLocks noGrp="1"/>
          </p:cNvSpPr>
          <p:nvPr>
            <p:ph type="body" idx="1"/>
          </p:nvPr>
        </p:nvSpPr>
        <p:spPr>
          <a:xfrm>
            <a:off x="457200" y="1219201"/>
            <a:ext cx="4040188" cy="495300"/>
          </a:xfrm>
        </p:spPr>
        <p:txBody>
          <a:bodyPr/>
          <a:lstStyle/>
          <a:p>
            <a:r>
              <a:rPr lang="en-US" dirty="0"/>
              <a:t>Regulation</a:t>
            </a:r>
          </a:p>
        </p:txBody>
      </p:sp>
      <p:sp>
        <p:nvSpPr>
          <p:cNvPr id="5" name="Content Placeholder 4"/>
          <p:cNvSpPr>
            <a:spLocks noGrp="1"/>
          </p:cNvSpPr>
          <p:nvPr>
            <p:ph sz="half" idx="2"/>
          </p:nvPr>
        </p:nvSpPr>
        <p:spPr>
          <a:xfrm>
            <a:off x="457200" y="1714501"/>
            <a:ext cx="4040188" cy="3951288"/>
          </a:xfrm>
        </p:spPr>
        <p:txBody>
          <a:bodyPr/>
          <a:lstStyle/>
          <a:p>
            <a:r>
              <a:rPr lang="en-US" sz="2400" dirty="0"/>
              <a:t>USDA</a:t>
            </a:r>
          </a:p>
          <a:p>
            <a:pPr lvl="1"/>
            <a:r>
              <a:rPr lang="en-US" sz="2000" dirty="0"/>
              <a:t>Meat</a:t>
            </a:r>
          </a:p>
          <a:p>
            <a:pPr lvl="1"/>
            <a:r>
              <a:rPr lang="en-US" sz="2000" dirty="0"/>
              <a:t>Poultry</a:t>
            </a:r>
          </a:p>
          <a:p>
            <a:pPr lvl="1"/>
            <a:r>
              <a:rPr lang="en-US" sz="2000" dirty="0"/>
              <a:t>Egg Products</a:t>
            </a:r>
          </a:p>
          <a:p>
            <a:r>
              <a:rPr lang="en-US" sz="2400" dirty="0"/>
              <a:t>FDA </a:t>
            </a:r>
          </a:p>
          <a:p>
            <a:pPr lvl="1"/>
            <a:r>
              <a:rPr lang="en-US" sz="2000" dirty="0"/>
              <a:t>Other food products</a:t>
            </a:r>
          </a:p>
          <a:p>
            <a:pPr lvl="1"/>
            <a:r>
              <a:rPr lang="en-US" sz="2000" dirty="0"/>
              <a:t>Dietary supplements</a:t>
            </a:r>
          </a:p>
          <a:p>
            <a:pPr lvl="1"/>
            <a:r>
              <a:rPr lang="en-US" sz="2000" dirty="0"/>
              <a:t>Bottled water</a:t>
            </a:r>
          </a:p>
          <a:p>
            <a:pPr lvl="1"/>
            <a:r>
              <a:rPr lang="en-US" sz="2000" dirty="0"/>
              <a:t>Food additives</a:t>
            </a:r>
          </a:p>
          <a:p>
            <a:pPr lvl="1"/>
            <a:r>
              <a:rPr lang="en-US" sz="2000" dirty="0"/>
              <a:t>Infant formulas</a:t>
            </a:r>
          </a:p>
        </p:txBody>
      </p:sp>
      <p:pic>
        <p:nvPicPr>
          <p:cNvPr id="1026" name="Picture 2"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7831" y="1614680"/>
            <a:ext cx="2168526" cy="279017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427972" y="12586137"/>
            <a:ext cx="876764" cy="107721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Geneva" charset="0"/>
                <a:ea typeface="ＭＳ Ｐゴシック" charset="0"/>
                <a:cs typeface="+mn-cs"/>
              </a:rPr>
              <a:t>https://upload.wikimedia.org/wikipedia/commons/thumb/6/6d/Food_Safety_1.svg/150px-Food_Safety_1.svg.png</a:t>
            </a:r>
          </a:p>
        </p:txBody>
      </p:sp>
      <p:pic>
        <p:nvPicPr>
          <p:cNvPr id="1028" name="Picture 4" descr="Image result for f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0908" y="4601892"/>
            <a:ext cx="2318983" cy="9513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a:stretch>
            <a:fillRect/>
          </a:stretch>
        </p:blipFill>
        <p:spPr>
          <a:xfrm>
            <a:off x="6763411" y="4639992"/>
            <a:ext cx="2380589" cy="902531"/>
          </a:xfrm>
          <a:prstGeom prst="rect">
            <a:avLst/>
          </a:prstGeom>
        </p:spPr>
      </p:pic>
      <p:sp>
        <p:nvSpPr>
          <p:cNvPr id="11" name="Rectangle 10"/>
          <p:cNvSpPr/>
          <p:nvPr/>
        </p:nvSpPr>
        <p:spPr>
          <a:xfrm>
            <a:off x="2908300" y="6124645"/>
            <a:ext cx="5580290" cy="70788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Geneva" charset="0"/>
                <a:ea typeface="ＭＳ Ｐゴシック" charset="0"/>
                <a:cs typeface="+mn-cs"/>
              </a:rPr>
              <a:t>https://www.google.com/imgres?imgurl=http%3A%2F%2Fwww.mygfsi.com%2Fimages%2Fimages%2Fmygfsi%2Fnews-resources%2Fnews%2F201602%2FFood_Safety_web.svg.png&amp;imgrefurl=http%3A%2F%2Fwww.mygfsi.com%2F&amp;docid=KX4LP9en6lMetM&amp;tbnid=WmACtNolTMPPMM%3A&amp;vet=1&amp;w=350&amp;h=450&amp;bih=689&amp;biw=1268&amp;q=what%20is%20food%20safety&amp;ved=0ahUKEwiXncLemKfSAhXry4MKHcxyDQ0QMwg6KBYwFg&amp;iact=mrc&amp;uact=</a:t>
            </a:r>
          </a:p>
        </p:txBody>
      </p:sp>
    </p:spTree>
    <p:extLst>
      <p:ext uri="{BB962C8B-B14F-4D97-AF65-F5344CB8AC3E}">
        <p14:creationId xmlns:p14="http://schemas.microsoft.com/office/powerpoint/2010/main" val="1393176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 y="601980"/>
            <a:ext cx="9075420" cy="533400"/>
          </a:xfrm>
        </p:spPr>
        <p:txBody>
          <a:bodyPr/>
          <a:lstStyle/>
          <a:p>
            <a:r>
              <a:rPr lang="en-US" sz="2800" b="1" dirty="0"/>
              <a:t>Food Safety Regulation: Processing (wholesale)</a:t>
            </a:r>
          </a:p>
        </p:txBody>
      </p:sp>
      <p:graphicFrame>
        <p:nvGraphicFramePr>
          <p:cNvPr id="4" name="Content Placeholder 3"/>
          <p:cNvGraphicFramePr>
            <a:graphicFrameLocks noGrp="1"/>
          </p:cNvGraphicFramePr>
          <p:nvPr>
            <p:ph idx="1"/>
            <p:extLst/>
          </p:nvPr>
        </p:nvGraphicFramePr>
        <p:xfrm>
          <a:off x="68580" y="1318260"/>
          <a:ext cx="8923020" cy="4434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861060" y="4808220"/>
            <a:ext cx="7559040"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lumMod val="50000"/>
                  </a:srgbClr>
                </a:solidFill>
                <a:effectLst/>
                <a:uLnTx/>
                <a:uFillTx/>
                <a:latin typeface="Geneva" charset="0"/>
                <a:ea typeface="ＭＳ Ｐゴシック" charset="0"/>
                <a:cs typeface="+mn-cs"/>
              </a:rPr>
              <a:t>Food  Safety</a:t>
            </a:r>
          </a:p>
        </p:txBody>
      </p:sp>
      <p:sp>
        <p:nvSpPr>
          <p:cNvPr id="6" name="Left-Right Arrow 5"/>
          <p:cNvSpPr/>
          <p:nvPr/>
        </p:nvSpPr>
        <p:spPr>
          <a:xfrm>
            <a:off x="220981" y="3114672"/>
            <a:ext cx="4808220" cy="710565"/>
          </a:xfrm>
          <a:prstGeom prst="leftRightArrow">
            <a:avLst/>
          </a:prstGeom>
          <a:solidFill>
            <a:srgbClr val="C00000"/>
          </a:solidFill>
        </p:spPr>
        <p:style>
          <a:lnRef idx="2">
            <a:schemeClr val="lt1">
              <a:hueOff val="0"/>
              <a:satOff val="0"/>
              <a:lumOff val="0"/>
              <a:alphaOff val="0"/>
            </a:schemeClr>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7" name="TextBox 6"/>
          <p:cNvSpPr txBox="1"/>
          <p:nvPr/>
        </p:nvSpPr>
        <p:spPr>
          <a:xfrm>
            <a:off x="609600" y="3239123"/>
            <a:ext cx="403860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lumMod val="95000"/>
                  </a:srgbClr>
                </a:solidFill>
                <a:effectLst>
                  <a:outerShdw blurRad="38100" dist="38100" dir="2700000" algn="tl">
                    <a:srgbClr val="000000">
                      <a:alpha val="43137"/>
                    </a:srgbClr>
                  </a:outerShdw>
                </a:effectLst>
                <a:uLnTx/>
                <a:uFillTx/>
                <a:latin typeface="Geneva" charset="0"/>
                <a:ea typeface="ＭＳ Ｐゴシック" charset="0"/>
                <a:cs typeface="+mn-cs"/>
              </a:rPr>
              <a:t>HACCP</a:t>
            </a:r>
          </a:p>
        </p:txBody>
      </p:sp>
    </p:spTree>
    <p:extLst>
      <p:ext uri="{BB962C8B-B14F-4D97-AF65-F5344CB8AC3E}">
        <p14:creationId xmlns:p14="http://schemas.microsoft.com/office/powerpoint/2010/main" val="1475032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dirty="0"/>
              <a:t>21 CFR 117 - Current Good Manufacturing Practice, Hazard Analysis, and risk-based preventive controls for Human Food</a:t>
            </a:r>
          </a:p>
          <a:p>
            <a:endParaRPr lang="en-US" dirty="0"/>
          </a:p>
        </p:txBody>
      </p:sp>
      <p:sp>
        <p:nvSpPr>
          <p:cNvPr id="4" name="Title 3"/>
          <p:cNvSpPr>
            <a:spLocks noGrp="1"/>
          </p:cNvSpPr>
          <p:nvPr>
            <p:ph type="ctrTitle"/>
          </p:nvPr>
        </p:nvSpPr>
        <p:spPr/>
        <p:txBody>
          <a:bodyPr/>
          <a:lstStyle/>
          <a:p>
            <a:r>
              <a:rPr lang="en-US" dirty="0"/>
              <a:t>Shelf Stable Acidified Foods</a:t>
            </a:r>
          </a:p>
        </p:txBody>
      </p:sp>
    </p:spTree>
    <p:extLst>
      <p:ext uri="{BB962C8B-B14F-4D97-AF65-F5344CB8AC3E}">
        <p14:creationId xmlns:p14="http://schemas.microsoft.com/office/powerpoint/2010/main" val="3783700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3122"/>
          </a:xfrm>
        </p:spPr>
        <p:txBody>
          <a:bodyPr/>
          <a:lstStyle/>
          <a:p>
            <a:r>
              <a:rPr lang="en-US" dirty="0"/>
              <a:t>Shelf Stable “Canned” Foods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3746" y="1066800"/>
            <a:ext cx="3728076" cy="556768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619" y="4137660"/>
            <a:ext cx="2496820" cy="249682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818401" y="4278630"/>
            <a:ext cx="2496821" cy="221488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1619" y="1066800"/>
            <a:ext cx="4912633" cy="2933700"/>
          </a:xfrm>
          <a:prstGeom prst="rect">
            <a:avLst/>
          </a:prstGeom>
        </p:spPr>
      </p:pic>
    </p:spTree>
    <p:extLst>
      <p:ext uri="{BB962C8B-B14F-4D97-AF65-F5344CB8AC3E}">
        <p14:creationId xmlns:p14="http://schemas.microsoft.com/office/powerpoint/2010/main" val="2327968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628" y="274638"/>
            <a:ext cx="8155172" cy="1143000"/>
          </a:xfrm>
        </p:spPr>
        <p:txBody>
          <a:bodyPr>
            <a:normAutofit/>
          </a:bodyPr>
          <a:lstStyle/>
          <a:p>
            <a:r>
              <a:rPr lang="en-US" dirty="0"/>
              <a:t>Commercially Canned Foods</a:t>
            </a:r>
          </a:p>
        </p:txBody>
      </p:sp>
      <p:sp>
        <p:nvSpPr>
          <p:cNvPr id="3" name="Content Placeholder 2"/>
          <p:cNvSpPr>
            <a:spLocks noGrp="1"/>
          </p:cNvSpPr>
          <p:nvPr>
            <p:ph idx="1"/>
          </p:nvPr>
        </p:nvSpPr>
        <p:spPr>
          <a:xfrm>
            <a:off x="446567" y="1417639"/>
            <a:ext cx="8229600" cy="4602162"/>
          </a:xfrm>
        </p:spPr>
        <p:txBody>
          <a:bodyPr/>
          <a:lstStyle/>
          <a:p>
            <a:pPr>
              <a:buNone/>
            </a:pPr>
            <a:r>
              <a:rPr lang="en-US" sz="3200" b="1" dirty="0"/>
              <a:t>Canning:</a:t>
            </a:r>
          </a:p>
          <a:p>
            <a:pPr lvl="1"/>
            <a:r>
              <a:rPr lang="en-US" sz="2400" i="1" dirty="0"/>
              <a:t>“method of food preservation that renders a food and its container commercially sterile by the application of heat, alone or in combination with pH and/or Aw and/or other chemicals”</a:t>
            </a:r>
          </a:p>
          <a:p>
            <a:pPr lvl="1"/>
            <a:r>
              <a:rPr lang="en-US" sz="2400" dirty="0"/>
              <a:t>Commercially Sterile = </a:t>
            </a:r>
            <a:r>
              <a:rPr lang="en-US" sz="2400" b="1" u="sng" dirty="0"/>
              <a:t>shelf stable</a:t>
            </a:r>
          </a:p>
          <a:p>
            <a:pPr lvl="1"/>
            <a:r>
              <a:rPr lang="en-US" sz="2400" dirty="0"/>
              <a:t>Free of microorganisms of public health  significance and others under non-refrigerated conditions</a:t>
            </a:r>
          </a:p>
          <a:p>
            <a:pPr lvl="1"/>
            <a:endParaRPr lang="en-US" i="1" dirty="0"/>
          </a:p>
        </p:txBody>
      </p:sp>
      <p:sp>
        <p:nvSpPr>
          <p:cNvPr id="4" name="Rectangle 11"/>
          <p:cNvSpPr>
            <a:spLocks noChangeArrowheads="1"/>
          </p:cNvSpPr>
          <p:nvPr/>
        </p:nvSpPr>
        <p:spPr bwMode="auto">
          <a:xfrm>
            <a:off x="152400" y="6172200"/>
            <a:ext cx="3048000" cy="305212"/>
          </a:xfrm>
          <a:prstGeom prst="rect">
            <a:avLst/>
          </a:prstGeom>
          <a:solidFill>
            <a:srgbClr val="D9D2D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charset="0"/>
                <a:ea typeface="ＭＳ Ｐゴシック" charset="0"/>
                <a:cs typeface="+mn-cs"/>
              </a:rPr>
              <a:t>Food Science Department</a:t>
            </a:r>
          </a:p>
        </p:txBody>
      </p:sp>
      <p:sp>
        <p:nvSpPr>
          <p:cNvPr id="5" name="Rectangle 4"/>
          <p:cNvSpPr/>
          <p:nvPr/>
        </p:nvSpPr>
        <p:spPr>
          <a:xfrm>
            <a:off x="6184728" y="5710535"/>
            <a:ext cx="2845459" cy="83099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Geneva" charset="0"/>
                <a:ea typeface="ＭＳ Ｐゴシック" charset="0"/>
                <a:cs typeface="+mn-cs"/>
              </a:rPr>
              <a:t>Codex </a:t>
            </a:r>
            <a:r>
              <a:rPr kumimoji="0" lang="en-US" sz="2400" b="0" i="1" u="none" strike="noStrike" kern="1200" cap="none" spc="0" normalizeH="0" baseline="0" noProof="0" dirty="0" err="1">
                <a:ln>
                  <a:noFill/>
                </a:ln>
                <a:solidFill>
                  <a:srgbClr val="000000"/>
                </a:solidFill>
                <a:effectLst/>
                <a:uLnTx/>
                <a:uFillTx/>
                <a:latin typeface="Geneva" charset="0"/>
                <a:ea typeface="ＭＳ Ｐゴシック" charset="0"/>
                <a:cs typeface="+mn-cs"/>
              </a:rPr>
              <a:t>Alimentarius</a:t>
            </a:r>
            <a:r>
              <a:rPr kumimoji="0" lang="en-US" sz="2400" b="0" i="1" u="none" strike="noStrike" kern="1200" cap="none" spc="0" normalizeH="0" baseline="0" noProof="0" dirty="0">
                <a:ln>
                  <a:noFill/>
                </a:ln>
                <a:solidFill>
                  <a:srgbClr val="000000"/>
                </a:solidFill>
                <a:effectLst/>
                <a:uLnTx/>
                <a:uFillTx/>
                <a:latin typeface="Geneva" charset="0"/>
                <a:ea typeface="ＭＳ Ｐゴシック" charset="0"/>
                <a:cs typeface="+mn-cs"/>
              </a:rPr>
              <a:t/>
            </a:r>
            <a:br>
              <a:rPr kumimoji="0" lang="en-US" sz="2400" b="0" i="1" u="none" strike="noStrike" kern="1200" cap="none" spc="0" normalizeH="0" baseline="0" noProof="0" dirty="0">
                <a:ln>
                  <a:noFill/>
                </a:ln>
                <a:solidFill>
                  <a:srgbClr val="000000"/>
                </a:solidFill>
                <a:effectLst/>
                <a:uLnTx/>
                <a:uFillTx/>
                <a:latin typeface="Geneva" charset="0"/>
                <a:ea typeface="ＭＳ Ｐゴシック" charset="0"/>
                <a:cs typeface="+mn-cs"/>
              </a:rPr>
            </a:br>
            <a:endParaRPr kumimoji="0" lang="en-US" sz="2400" b="0" i="0" u="none" strike="noStrike" kern="1200" cap="none" spc="0" normalizeH="0" baseline="0" noProof="0" dirty="0">
              <a:ln>
                <a:noFill/>
              </a:ln>
              <a:solidFill>
                <a:srgbClr val="000000"/>
              </a:solidFill>
              <a:effectLst/>
              <a:uLnTx/>
              <a:uFillTx/>
              <a:latin typeface="Geneva" charset="0"/>
              <a:ea typeface="ＭＳ Ｐゴシック" charset="0"/>
              <a:cs typeface="+mn-cs"/>
            </a:endParaRPr>
          </a:p>
        </p:txBody>
      </p:sp>
    </p:spTree>
    <p:extLst>
      <p:ext uri="{BB962C8B-B14F-4D97-AF65-F5344CB8AC3E}">
        <p14:creationId xmlns:p14="http://schemas.microsoft.com/office/powerpoint/2010/main" val="621902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405" y="382772"/>
            <a:ext cx="8229600" cy="1084521"/>
          </a:xfrm>
        </p:spPr>
        <p:txBody>
          <a:bodyPr/>
          <a:lstStyle/>
          <a:p>
            <a:r>
              <a:rPr lang="en-US" sz="2800" dirty="0"/>
              <a:t>Common Canning Methods</a:t>
            </a:r>
          </a:p>
        </p:txBody>
      </p:sp>
      <p:sp>
        <p:nvSpPr>
          <p:cNvPr id="3" name="Content Placeholder 2"/>
          <p:cNvSpPr>
            <a:spLocks noGrp="1"/>
          </p:cNvSpPr>
          <p:nvPr>
            <p:ph idx="1"/>
          </p:nvPr>
        </p:nvSpPr>
        <p:spPr>
          <a:xfrm>
            <a:off x="202884" y="1860698"/>
            <a:ext cx="6698190" cy="4856696"/>
          </a:xfrm>
        </p:spPr>
        <p:txBody>
          <a:bodyPr>
            <a:normAutofit/>
          </a:bodyPr>
          <a:lstStyle/>
          <a:p>
            <a:r>
              <a:rPr lang="en-US" sz="2400" b="1" dirty="0"/>
              <a:t>Conventional Canning</a:t>
            </a:r>
            <a:r>
              <a:rPr lang="en-US" sz="2400" dirty="0"/>
              <a:t> – fill product in container, seal it, treat (high heat under pressure)</a:t>
            </a:r>
          </a:p>
          <a:p>
            <a:r>
              <a:rPr lang="en-US" sz="2400" b="1" dirty="0"/>
              <a:t>Aseptic –</a:t>
            </a:r>
            <a:r>
              <a:rPr lang="en-US" sz="2400" dirty="0"/>
              <a:t> sterilizing the food and the container </a:t>
            </a:r>
            <a:r>
              <a:rPr lang="en-US" sz="2400" i="1" dirty="0"/>
              <a:t>separately</a:t>
            </a:r>
            <a:r>
              <a:rPr lang="en-US" sz="2400" dirty="0"/>
              <a:t> and filling &amp;sealing in a commercially sterile environment</a:t>
            </a:r>
          </a:p>
          <a:p>
            <a:r>
              <a:rPr lang="en-US" sz="2400" b="1" dirty="0"/>
              <a:t>Formulation Control (Acidified) –</a:t>
            </a:r>
            <a:r>
              <a:rPr lang="en-US" sz="2400" dirty="0"/>
              <a:t> lowering the finished product pH (≤</a:t>
            </a:r>
            <a:r>
              <a:rPr lang="en-US" sz="2400" i="1" dirty="0"/>
              <a:t>4.6 and Aw</a:t>
            </a:r>
            <a:r>
              <a:rPr lang="en-US" sz="2400" dirty="0"/>
              <a:t> ≤0.85</a:t>
            </a:r>
            <a:r>
              <a:rPr lang="en-US" sz="2400" i="1" dirty="0"/>
              <a:t> )</a:t>
            </a:r>
            <a:endParaRPr lang="en-US" sz="24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5472" y="1264942"/>
            <a:ext cx="1926166" cy="138487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5099" y="2738515"/>
            <a:ext cx="1946910" cy="162242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5471" y="4426321"/>
            <a:ext cx="1926167" cy="1585877"/>
          </a:xfrm>
          <a:prstGeom prst="rect">
            <a:avLst/>
          </a:prstGeom>
        </p:spPr>
      </p:pic>
      <p:sp>
        <p:nvSpPr>
          <p:cNvPr id="7" name="Rectangle 11"/>
          <p:cNvSpPr>
            <a:spLocks noChangeArrowheads="1"/>
          </p:cNvSpPr>
          <p:nvPr/>
        </p:nvSpPr>
        <p:spPr bwMode="auto">
          <a:xfrm>
            <a:off x="152400" y="6172200"/>
            <a:ext cx="3048000" cy="305212"/>
          </a:xfrm>
          <a:prstGeom prst="rect">
            <a:avLst/>
          </a:prstGeom>
          <a:solidFill>
            <a:srgbClr val="D9D2D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charset="0"/>
                <a:ea typeface="ＭＳ Ｐゴシック" charset="0"/>
                <a:cs typeface="+mn-cs"/>
              </a:rPr>
              <a:t>Food Science Department</a:t>
            </a:r>
          </a:p>
        </p:txBody>
      </p:sp>
    </p:spTree>
    <p:extLst>
      <p:ext uri="{BB962C8B-B14F-4D97-AF65-F5344CB8AC3E}">
        <p14:creationId xmlns:p14="http://schemas.microsoft.com/office/powerpoint/2010/main" val="41515379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B2B2B2"/>
      </a:folHlink>
    </a:clrScheme>
    <a:fontScheme name="Blank Presentation">
      <a:majorFont>
        <a:latin typeface="Georgi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Geneva"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Geneva"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Presentation4" id="{F2DEE532-C91F-449F-B48F-CE98FE580006}" vid="{8FB2A663-8D64-4722-8963-519025698A71}"/>
    </a:ext>
  </a:extLst>
</a:theme>
</file>

<file path=ppt/theme/theme2.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B2B2B2"/>
      </a:folHlink>
    </a:clrScheme>
    <a:fontScheme name="Blank Presentation">
      <a:majorFont>
        <a:latin typeface="Georgi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Geneva"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Geneva"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SPCA 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UMass_Amherst_powerpoint_template1">
  <a:themeElements>
    <a:clrScheme name="Plaza">
      <a:dk1>
        <a:sysClr val="windowText" lastClr="000000"/>
      </a:dk1>
      <a:lt1>
        <a:sysClr val="window" lastClr="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FSPCA 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2253</Words>
  <Application>Microsoft Macintosh PowerPoint</Application>
  <PresentationFormat>On-screen Show (4:3)</PresentationFormat>
  <Paragraphs>334</Paragraphs>
  <Slides>31</Slides>
  <Notes>21</Notes>
  <HiddenSlides>0</HiddenSlides>
  <MMClips>0</MMClips>
  <ScaleCrop>false</ScaleCrop>
  <HeadingPairs>
    <vt:vector size="4" baseType="variant">
      <vt:variant>
        <vt:lpstr>Theme</vt:lpstr>
      </vt:variant>
      <vt:variant>
        <vt:i4>6</vt:i4>
      </vt:variant>
      <vt:variant>
        <vt:lpstr>Slide Titles</vt:lpstr>
      </vt:variant>
      <vt:variant>
        <vt:i4>31</vt:i4>
      </vt:variant>
    </vt:vector>
  </HeadingPairs>
  <TitlesOfParts>
    <vt:vector size="37" baseType="lpstr">
      <vt:lpstr>Blank Presentation</vt:lpstr>
      <vt:lpstr>1_Blank Presentation</vt:lpstr>
      <vt:lpstr>FSPCA presentation template</vt:lpstr>
      <vt:lpstr>UMass_Amherst_powerpoint_template1</vt:lpstr>
      <vt:lpstr>1_FSPCA presentation template</vt:lpstr>
      <vt:lpstr>Office Theme</vt:lpstr>
      <vt:lpstr>Special Food Processing Requirements</vt:lpstr>
      <vt:lpstr>UMass Food Science Extension</vt:lpstr>
      <vt:lpstr>Extension Activities</vt:lpstr>
      <vt:lpstr>Food Safety Regulation</vt:lpstr>
      <vt:lpstr>Food Safety Regulation: Processing (wholesale)</vt:lpstr>
      <vt:lpstr>Shelf Stable Acidified Foods</vt:lpstr>
      <vt:lpstr>Shelf Stable “Canned” Foods</vt:lpstr>
      <vt:lpstr>Commercially Canned Foods</vt:lpstr>
      <vt:lpstr>Common Canning Methods</vt:lpstr>
      <vt:lpstr>Canned Products</vt:lpstr>
      <vt:lpstr>Canning Regulations: Thermally Processed Foods</vt:lpstr>
      <vt:lpstr>Getting Started</vt:lpstr>
      <vt:lpstr>Scheduled Process</vt:lpstr>
      <vt:lpstr>BPCS – UMass, November 2018</vt:lpstr>
      <vt:lpstr>UMass – Product Development</vt:lpstr>
      <vt:lpstr>UMass – Product Development</vt:lpstr>
      <vt:lpstr>Preventive Controls for Human Food</vt:lpstr>
      <vt:lpstr>Food Safety Modernization Act (FSMA)</vt:lpstr>
      <vt:lpstr>Other Risk-based Food Safety Programs</vt:lpstr>
      <vt:lpstr>Preventive Controls Include More Than HACCP</vt:lpstr>
      <vt:lpstr>PowerPoint Presentation</vt:lpstr>
      <vt:lpstr>General Approach to Preventive Controls</vt:lpstr>
      <vt:lpstr>Contents of a Food Safety Plan</vt:lpstr>
      <vt:lpstr>Definitions</vt:lpstr>
      <vt:lpstr>PowerPoint Presentation</vt:lpstr>
      <vt:lpstr>Food Safety Plan Overview Summary</vt:lpstr>
      <vt:lpstr>Challenges - Preventive Controls Rule</vt:lpstr>
      <vt:lpstr>FSMA Support: Produce &amp; Preventive Control</vt:lpstr>
      <vt:lpstr>Food Safety Management Training for Small and Emerging Food Businesses:  Integrating a Food Safety Culture from Concept to Commercialization Amanda Kinchla, UMass-Amherst, amanda.kinchla@foodsci.umass.edu; Nicole Richard &amp; Lori Pivarnik, URI FSOP, USDA-NIFA Grant</vt:lpstr>
      <vt:lpstr>Summary</vt:lpstr>
      <vt:lpstr>Thank you Questions?   Amanda Kinchla Food Safety Specialist Interim Academic Director of Innovation Engineering University of Massachusetts, Amherst amanda.kinchla@foodsci.umass.edu 413-545-1017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2012-08-24T00:53:15Z</dcterms:created>
  <dcterms:modified xsi:type="dcterms:W3CDTF">2018-05-27T03:37:46Z</dcterms:modified>
</cp:coreProperties>
</file>