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9" r:id="rId1"/>
  </p:sldMasterIdLst>
  <p:notesMasterIdLst>
    <p:notesMasterId r:id="rId36"/>
  </p:notesMasterIdLst>
  <p:sldIdLst>
    <p:sldId id="268" r:id="rId2"/>
    <p:sldId id="333" r:id="rId3"/>
    <p:sldId id="288" r:id="rId4"/>
    <p:sldId id="326" r:id="rId5"/>
    <p:sldId id="332" r:id="rId6"/>
    <p:sldId id="334" r:id="rId7"/>
    <p:sldId id="341" r:id="rId8"/>
    <p:sldId id="272" r:id="rId9"/>
    <p:sldId id="274" r:id="rId10"/>
    <p:sldId id="275" r:id="rId11"/>
    <p:sldId id="256" r:id="rId12"/>
    <p:sldId id="292" r:id="rId13"/>
    <p:sldId id="259" r:id="rId14"/>
    <p:sldId id="257" r:id="rId15"/>
    <p:sldId id="279" r:id="rId16"/>
    <p:sldId id="267" r:id="rId17"/>
    <p:sldId id="273" r:id="rId18"/>
    <p:sldId id="295" r:id="rId19"/>
    <p:sldId id="265" r:id="rId20"/>
    <p:sldId id="280" r:id="rId21"/>
    <p:sldId id="276" r:id="rId22"/>
    <p:sldId id="304" r:id="rId23"/>
    <p:sldId id="348" r:id="rId24"/>
    <p:sldId id="349" r:id="rId25"/>
    <p:sldId id="350" r:id="rId26"/>
    <p:sldId id="351" r:id="rId27"/>
    <p:sldId id="355" r:id="rId28"/>
    <p:sldId id="356" r:id="rId29"/>
    <p:sldId id="357" r:id="rId30"/>
    <p:sldId id="358" r:id="rId31"/>
    <p:sldId id="352" r:id="rId32"/>
    <p:sldId id="353" r:id="rId33"/>
    <p:sldId id="354" r:id="rId34"/>
    <p:sldId id="301" r:id="rId35"/>
  </p:sldIdLst>
  <p:sldSz cx="9144000" cy="6858000" type="screen4x3"/>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C751"/>
    <a:srgbClr val="729D51"/>
    <a:srgbClr val="85B535"/>
    <a:srgbClr val="96A6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40" autoAdjust="0"/>
    <p:restoredTop sz="81201" autoAdjust="0"/>
  </p:normalViewPr>
  <p:slideViewPr>
    <p:cSldViewPr>
      <p:cViewPr varScale="1">
        <p:scale>
          <a:sx n="49" d="100"/>
          <a:sy n="49" d="100"/>
        </p:scale>
        <p:origin x="113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00A2BE-877C-46BD-A2FC-E6CAE5AFFB1E}" type="doc">
      <dgm:prSet loTypeId="urn:microsoft.com/office/officeart/2005/8/layout/vList2" loCatId="list" qsTypeId="urn:microsoft.com/office/officeart/2005/8/quickstyle/simple2" qsCatId="simple" csTypeId="urn:microsoft.com/office/officeart/2005/8/colors/accent1_3" csCatId="accent1" phldr="1"/>
      <dgm:spPr/>
      <dgm:t>
        <a:bodyPr/>
        <a:lstStyle/>
        <a:p>
          <a:endParaRPr lang="en-US"/>
        </a:p>
      </dgm:t>
    </dgm:pt>
    <dgm:pt modelId="{89677B6C-2CA8-47D7-B4B2-3D9C8B1AD532}">
      <dgm:prSet phldrT="[Text]"/>
      <dgm:spPr/>
      <dgm:t>
        <a:bodyPr/>
        <a:lstStyle/>
        <a:p>
          <a:r>
            <a:rPr lang="en-US" dirty="0"/>
            <a:t>Local Public Health</a:t>
          </a:r>
        </a:p>
      </dgm:t>
    </dgm:pt>
    <dgm:pt modelId="{58B5534B-7C48-4A6F-AD01-EAFC8A7FEA74}" type="parTrans" cxnId="{435F772F-51FE-49EB-9F21-C70CF04CD562}">
      <dgm:prSet/>
      <dgm:spPr/>
      <dgm:t>
        <a:bodyPr/>
        <a:lstStyle/>
        <a:p>
          <a:endParaRPr lang="en-US"/>
        </a:p>
      </dgm:t>
    </dgm:pt>
    <dgm:pt modelId="{32DB84E3-BBBE-465D-8592-83ACEBE62E13}" type="sibTrans" cxnId="{435F772F-51FE-49EB-9F21-C70CF04CD562}">
      <dgm:prSet/>
      <dgm:spPr/>
      <dgm:t>
        <a:bodyPr/>
        <a:lstStyle/>
        <a:p>
          <a:endParaRPr lang="en-US"/>
        </a:p>
      </dgm:t>
    </dgm:pt>
    <dgm:pt modelId="{983A3C24-BD51-4F52-B5BE-A778BDE7198A}">
      <dgm:prSet phldrT="[Text]"/>
      <dgm:spPr/>
      <dgm:t>
        <a:bodyPr/>
        <a:lstStyle/>
        <a:p>
          <a:r>
            <a:rPr lang="en-US" dirty="0">
              <a:solidFill>
                <a:schemeClr val="accent4">
                  <a:lumMod val="50000"/>
                </a:schemeClr>
              </a:solidFill>
            </a:rPr>
            <a:t>Role of Local Public Health</a:t>
          </a:r>
        </a:p>
      </dgm:t>
    </dgm:pt>
    <dgm:pt modelId="{0B751A68-FA75-45F6-96F8-7C712AC4C53E}" type="parTrans" cxnId="{3E23607E-2017-4C4E-9977-91792C4A2432}">
      <dgm:prSet/>
      <dgm:spPr/>
      <dgm:t>
        <a:bodyPr/>
        <a:lstStyle/>
        <a:p>
          <a:endParaRPr lang="en-US"/>
        </a:p>
      </dgm:t>
    </dgm:pt>
    <dgm:pt modelId="{09296988-51EA-4A15-A0A4-913E0276D208}" type="sibTrans" cxnId="{3E23607E-2017-4C4E-9977-91792C4A2432}">
      <dgm:prSet/>
      <dgm:spPr/>
      <dgm:t>
        <a:bodyPr/>
        <a:lstStyle/>
        <a:p>
          <a:endParaRPr lang="en-US"/>
        </a:p>
      </dgm:t>
    </dgm:pt>
    <dgm:pt modelId="{FD6098ED-9CB7-4459-9450-1E073855500D}">
      <dgm:prSet phldrT="[Text]"/>
      <dgm:spPr/>
      <dgm:t>
        <a:bodyPr/>
        <a:lstStyle/>
        <a:p>
          <a:r>
            <a:rPr lang="en-US" dirty="0"/>
            <a:t>Environmental Health</a:t>
          </a:r>
        </a:p>
      </dgm:t>
    </dgm:pt>
    <dgm:pt modelId="{15A6C5CC-EF12-40FD-BD08-F6FD36C49BF9}" type="parTrans" cxnId="{2E784962-05D4-421A-A136-AC064B7A5AD8}">
      <dgm:prSet/>
      <dgm:spPr/>
      <dgm:t>
        <a:bodyPr/>
        <a:lstStyle/>
        <a:p>
          <a:endParaRPr lang="en-US"/>
        </a:p>
      </dgm:t>
    </dgm:pt>
    <dgm:pt modelId="{5669B367-0EDE-4D46-A207-BDB66617EBF3}" type="sibTrans" cxnId="{2E784962-05D4-421A-A136-AC064B7A5AD8}">
      <dgm:prSet/>
      <dgm:spPr/>
      <dgm:t>
        <a:bodyPr/>
        <a:lstStyle/>
        <a:p>
          <a:endParaRPr lang="en-US"/>
        </a:p>
      </dgm:t>
    </dgm:pt>
    <dgm:pt modelId="{F113C420-7196-4FDA-AC74-283985E158FE}">
      <dgm:prSet/>
      <dgm:spPr/>
      <dgm:t>
        <a:bodyPr/>
        <a:lstStyle/>
        <a:p>
          <a:r>
            <a:rPr lang="en-US" dirty="0"/>
            <a:t>Employment</a:t>
          </a:r>
        </a:p>
      </dgm:t>
    </dgm:pt>
    <dgm:pt modelId="{63E7BD3F-43C5-47A1-A9AE-9A77E5364E8D}" type="parTrans" cxnId="{C09AB771-0A0D-4364-BC8C-2C4FCE9F3604}">
      <dgm:prSet/>
      <dgm:spPr/>
      <dgm:t>
        <a:bodyPr/>
        <a:lstStyle/>
        <a:p>
          <a:endParaRPr lang="en-US"/>
        </a:p>
      </dgm:t>
    </dgm:pt>
    <dgm:pt modelId="{8843F8FC-E831-40CF-8794-AC75310F6E15}" type="sibTrans" cxnId="{C09AB771-0A0D-4364-BC8C-2C4FCE9F3604}">
      <dgm:prSet/>
      <dgm:spPr/>
      <dgm:t>
        <a:bodyPr/>
        <a:lstStyle/>
        <a:p>
          <a:endParaRPr lang="en-US"/>
        </a:p>
      </dgm:t>
    </dgm:pt>
    <dgm:pt modelId="{F02FEDBD-2FA5-4E71-9869-2039326A2745}">
      <dgm:prSet/>
      <dgm:spPr/>
      <dgm:t>
        <a:bodyPr/>
        <a:lstStyle/>
        <a:p>
          <a:r>
            <a:rPr lang="en-US" dirty="0">
              <a:solidFill>
                <a:schemeClr val="accent4">
                  <a:lumMod val="50000"/>
                </a:schemeClr>
              </a:solidFill>
            </a:rPr>
            <a:t>Local, State, Federal, National</a:t>
          </a:r>
        </a:p>
      </dgm:t>
    </dgm:pt>
    <dgm:pt modelId="{079DFCE4-212A-4FEC-824E-628F5C74B8EB}" type="parTrans" cxnId="{8CEBEB64-CA65-45EE-8140-18F907F2799A}">
      <dgm:prSet/>
      <dgm:spPr/>
      <dgm:t>
        <a:bodyPr/>
        <a:lstStyle/>
        <a:p>
          <a:endParaRPr lang="en-US"/>
        </a:p>
      </dgm:t>
    </dgm:pt>
    <dgm:pt modelId="{45572F88-0023-4521-849D-5C8C7E9D18FC}" type="sibTrans" cxnId="{8CEBEB64-CA65-45EE-8140-18F907F2799A}">
      <dgm:prSet/>
      <dgm:spPr/>
      <dgm:t>
        <a:bodyPr/>
        <a:lstStyle/>
        <a:p>
          <a:endParaRPr lang="en-US"/>
        </a:p>
      </dgm:t>
    </dgm:pt>
    <dgm:pt modelId="{07604246-6EF5-458B-90D5-D1166FF30B6A}">
      <dgm:prSet phldrT="[Text]"/>
      <dgm:spPr/>
      <dgm:t>
        <a:bodyPr/>
        <a:lstStyle/>
        <a:p>
          <a:r>
            <a:rPr lang="en-US" dirty="0">
              <a:solidFill>
                <a:schemeClr val="accent4">
                  <a:lumMod val="50000"/>
                </a:schemeClr>
              </a:solidFill>
            </a:rPr>
            <a:t>Role of Environmental Health</a:t>
          </a:r>
          <a:endParaRPr lang="en-US" b="1" dirty="0">
            <a:solidFill>
              <a:schemeClr val="accent4">
                <a:lumMod val="50000"/>
              </a:schemeClr>
            </a:solidFill>
          </a:endParaRPr>
        </a:p>
      </dgm:t>
    </dgm:pt>
    <dgm:pt modelId="{065CA40E-D4CB-45B4-B68F-CBF5E11D43F8}" type="parTrans" cxnId="{73D893C4-7C7B-4B7A-A92C-39515C1C3F8E}">
      <dgm:prSet/>
      <dgm:spPr/>
      <dgm:t>
        <a:bodyPr/>
        <a:lstStyle/>
        <a:p>
          <a:endParaRPr lang="en-US"/>
        </a:p>
      </dgm:t>
    </dgm:pt>
    <dgm:pt modelId="{37043058-F91B-4D8E-B0AB-D594B3636995}" type="sibTrans" cxnId="{73D893C4-7C7B-4B7A-A92C-39515C1C3F8E}">
      <dgm:prSet/>
      <dgm:spPr/>
      <dgm:t>
        <a:bodyPr/>
        <a:lstStyle/>
        <a:p>
          <a:endParaRPr lang="en-US"/>
        </a:p>
      </dgm:t>
    </dgm:pt>
    <dgm:pt modelId="{F835C7B9-6024-41C1-B328-A36944D61BF1}">
      <dgm:prSet/>
      <dgm:spPr/>
      <dgm:t>
        <a:bodyPr/>
        <a:lstStyle/>
        <a:p>
          <a:r>
            <a:rPr lang="en-US" dirty="0"/>
            <a:t>Credentials </a:t>
          </a:r>
        </a:p>
      </dgm:t>
    </dgm:pt>
    <dgm:pt modelId="{0300C1DA-A715-4664-B885-072E556D2648}" type="parTrans" cxnId="{33A1B087-DAFC-49E5-9565-7526A743B550}">
      <dgm:prSet/>
      <dgm:spPr/>
      <dgm:t>
        <a:bodyPr/>
        <a:lstStyle/>
        <a:p>
          <a:endParaRPr lang="en-US"/>
        </a:p>
      </dgm:t>
    </dgm:pt>
    <dgm:pt modelId="{4E5A94D8-9169-4639-BD20-51EEAC94BBB3}" type="sibTrans" cxnId="{33A1B087-DAFC-49E5-9565-7526A743B550}">
      <dgm:prSet/>
      <dgm:spPr/>
      <dgm:t>
        <a:bodyPr/>
        <a:lstStyle/>
        <a:p>
          <a:endParaRPr lang="en-US"/>
        </a:p>
      </dgm:t>
    </dgm:pt>
    <dgm:pt modelId="{5D95A28B-0650-4692-9AF4-47644EB0EBD9}">
      <dgm:prSet/>
      <dgm:spPr/>
      <dgm:t>
        <a:bodyPr/>
        <a:lstStyle/>
        <a:p>
          <a:r>
            <a:rPr lang="en-US" dirty="0"/>
            <a:t>Continuing Education Resources</a:t>
          </a:r>
        </a:p>
      </dgm:t>
    </dgm:pt>
    <dgm:pt modelId="{424E579E-977F-4AAD-B361-1E2E0F85E946}" type="parTrans" cxnId="{5123D9C3-8888-4EB8-A29E-F2B04ADAE191}">
      <dgm:prSet/>
      <dgm:spPr/>
      <dgm:t>
        <a:bodyPr/>
        <a:lstStyle/>
        <a:p>
          <a:endParaRPr lang="en-US"/>
        </a:p>
      </dgm:t>
    </dgm:pt>
    <dgm:pt modelId="{88471C0A-F82F-4417-B22B-DB80ABE712CD}" type="sibTrans" cxnId="{5123D9C3-8888-4EB8-A29E-F2B04ADAE191}">
      <dgm:prSet/>
      <dgm:spPr/>
      <dgm:t>
        <a:bodyPr/>
        <a:lstStyle/>
        <a:p>
          <a:endParaRPr lang="en-US"/>
        </a:p>
      </dgm:t>
    </dgm:pt>
    <dgm:pt modelId="{41A0B437-D6AE-4F60-968C-A6902499747B}">
      <dgm:prSet/>
      <dgm:spPr/>
      <dgm:t>
        <a:bodyPr/>
        <a:lstStyle/>
        <a:p>
          <a:r>
            <a:rPr lang="en-US" dirty="0">
              <a:solidFill>
                <a:schemeClr val="accent4">
                  <a:lumMod val="50000"/>
                </a:schemeClr>
              </a:solidFill>
            </a:rPr>
            <a:t>Internships</a:t>
          </a:r>
          <a:endParaRPr lang="en-US" dirty="0"/>
        </a:p>
      </dgm:t>
    </dgm:pt>
    <dgm:pt modelId="{6700EAB1-705F-4EB1-8C67-3BD7E7D20F01}" type="parTrans" cxnId="{AC8FBCE5-70A0-49EC-BC49-D1528DA9AD98}">
      <dgm:prSet/>
      <dgm:spPr/>
      <dgm:t>
        <a:bodyPr/>
        <a:lstStyle/>
        <a:p>
          <a:endParaRPr lang="en-US"/>
        </a:p>
      </dgm:t>
    </dgm:pt>
    <dgm:pt modelId="{672D0BC5-4156-4101-AFF3-0D780880208B}" type="sibTrans" cxnId="{AC8FBCE5-70A0-49EC-BC49-D1528DA9AD98}">
      <dgm:prSet/>
      <dgm:spPr/>
      <dgm:t>
        <a:bodyPr/>
        <a:lstStyle/>
        <a:p>
          <a:endParaRPr lang="en-US"/>
        </a:p>
      </dgm:t>
    </dgm:pt>
    <dgm:pt modelId="{6882A7CB-F687-48AE-86E3-7C14540B2984}">
      <dgm:prSet/>
      <dgm:spPr/>
      <dgm:t>
        <a:bodyPr/>
        <a:lstStyle/>
        <a:p>
          <a:r>
            <a:rPr lang="en-US" dirty="0">
              <a:solidFill>
                <a:schemeClr val="accent4">
                  <a:lumMod val="50000"/>
                </a:schemeClr>
              </a:solidFill>
            </a:rPr>
            <a:t>Tuition Waiver</a:t>
          </a:r>
        </a:p>
      </dgm:t>
    </dgm:pt>
    <dgm:pt modelId="{207625AE-0180-4944-ACBC-F380857E4523}" type="parTrans" cxnId="{76F1E8F5-AEF1-4919-B098-D3C2B0C52912}">
      <dgm:prSet/>
      <dgm:spPr/>
      <dgm:t>
        <a:bodyPr/>
        <a:lstStyle/>
        <a:p>
          <a:endParaRPr lang="en-US"/>
        </a:p>
      </dgm:t>
    </dgm:pt>
    <dgm:pt modelId="{B6AF69ED-2EBE-4E50-9DA8-4D545E8D5FAC}" type="sibTrans" cxnId="{76F1E8F5-AEF1-4919-B098-D3C2B0C52912}">
      <dgm:prSet/>
      <dgm:spPr/>
      <dgm:t>
        <a:bodyPr/>
        <a:lstStyle/>
        <a:p>
          <a:endParaRPr lang="en-US"/>
        </a:p>
      </dgm:t>
    </dgm:pt>
    <dgm:pt modelId="{9BC21E2B-3DA2-4814-98CC-82D2FDB43E7D}" type="pres">
      <dgm:prSet presAssocID="{9E00A2BE-877C-46BD-A2FC-E6CAE5AFFB1E}" presName="linear" presStyleCnt="0">
        <dgm:presLayoutVars>
          <dgm:animLvl val="lvl"/>
          <dgm:resizeHandles val="exact"/>
        </dgm:presLayoutVars>
      </dgm:prSet>
      <dgm:spPr/>
    </dgm:pt>
    <dgm:pt modelId="{B1BE02F0-43C1-4CB1-B157-8135F18D30D7}" type="pres">
      <dgm:prSet presAssocID="{89677B6C-2CA8-47D7-B4B2-3D9C8B1AD532}" presName="parentText" presStyleLbl="node1" presStyleIdx="0" presStyleCnt="5">
        <dgm:presLayoutVars>
          <dgm:chMax val="0"/>
          <dgm:bulletEnabled val="1"/>
        </dgm:presLayoutVars>
      </dgm:prSet>
      <dgm:spPr/>
    </dgm:pt>
    <dgm:pt modelId="{D33B1FFF-DB14-4337-8449-DE98AD3180C9}" type="pres">
      <dgm:prSet presAssocID="{89677B6C-2CA8-47D7-B4B2-3D9C8B1AD532}" presName="childText" presStyleLbl="revTx" presStyleIdx="0" presStyleCnt="4">
        <dgm:presLayoutVars>
          <dgm:bulletEnabled val="1"/>
        </dgm:presLayoutVars>
      </dgm:prSet>
      <dgm:spPr/>
    </dgm:pt>
    <dgm:pt modelId="{FB8D8A8D-2A81-4029-A5D0-4C1A3077CAD1}" type="pres">
      <dgm:prSet presAssocID="{FD6098ED-9CB7-4459-9450-1E073855500D}" presName="parentText" presStyleLbl="node1" presStyleIdx="1" presStyleCnt="5">
        <dgm:presLayoutVars>
          <dgm:chMax val="0"/>
          <dgm:bulletEnabled val="1"/>
        </dgm:presLayoutVars>
      </dgm:prSet>
      <dgm:spPr/>
    </dgm:pt>
    <dgm:pt modelId="{CF65439D-A9A5-4FCE-A528-D6D4E68E5978}" type="pres">
      <dgm:prSet presAssocID="{FD6098ED-9CB7-4459-9450-1E073855500D}" presName="childText" presStyleLbl="revTx" presStyleIdx="1" presStyleCnt="4">
        <dgm:presLayoutVars>
          <dgm:bulletEnabled val="1"/>
        </dgm:presLayoutVars>
      </dgm:prSet>
      <dgm:spPr/>
    </dgm:pt>
    <dgm:pt modelId="{AD3FEAD5-AFE4-4824-AA49-7F84824640AF}" type="pres">
      <dgm:prSet presAssocID="{F113C420-7196-4FDA-AC74-283985E158FE}" presName="parentText" presStyleLbl="node1" presStyleIdx="2" presStyleCnt="5">
        <dgm:presLayoutVars>
          <dgm:chMax val="0"/>
          <dgm:bulletEnabled val="1"/>
        </dgm:presLayoutVars>
      </dgm:prSet>
      <dgm:spPr/>
    </dgm:pt>
    <dgm:pt modelId="{32FEAE89-60B8-4C22-8745-4F4EE7F8DED9}" type="pres">
      <dgm:prSet presAssocID="{F113C420-7196-4FDA-AC74-283985E158FE}" presName="childText" presStyleLbl="revTx" presStyleIdx="2" presStyleCnt="4">
        <dgm:presLayoutVars>
          <dgm:bulletEnabled val="1"/>
        </dgm:presLayoutVars>
      </dgm:prSet>
      <dgm:spPr/>
    </dgm:pt>
    <dgm:pt modelId="{655A5214-0E16-4BB3-9227-27810A4DA7DA}" type="pres">
      <dgm:prSet presAssocID="{F835C7B9-6024-41C1-B328-A36944D61BF1}" presName="parentText" presStyleLbl="node1" presStyleIdx="3" presStyleCnt="5">
        <dgm:presLayoutVars>
          <dgm:chMax val="0"/>
          <dgm:bulletEnabled val="1"/>
        </dgm:presLayoutVars>
      </dgm:prSet>
      <dgm:spPr/>
    </dgm:pt>
    <dgm:pt modelId="{179500B1-BCAB-44F2-867E-B0BF12413F33}" type="pres">
      <dgm:prSet presAssocID="{4E5A94D8-9169-4639-BD20-51EEAC94BBB3}" presName="spacer" presStyleCnt="0"/>
      <dgm:spPr/>
    </dgm:pt>
    <dgm:pt modelId="{EF293244-D384-48A2-84DA-062C45F76E30}" type="pres">
      <dgm:prSet presAssocID="{5D95A28B-0650-4692-9AF4-47644EB0EBD9}" presName="parentText" presStyleLbl="node1" presStyleIdx="4" presStyleCnt="5">
        <dgm:presLayoutVars>
          <dgm:chMax val="0"/>
          <dgm:bulletEnabled val="1"/>
        </dgm:presLayoutVars>
      </dgm:prSet>
      <dgm:spPr/>
    </dgm:pt>
    <dgm:pt modelId="{45516159-8CED-450F-A051-148DDC5BB21E}" type="pres">
      <dgm:prSet presAssocID="{5D95A28B-0650-4692-9AF4-47644EB0EBD9}" presName="childText" presStyleLbl="revTx" presStyleIdx="3" presStyleCnt="4">
        <dgm:presLayoutVars>
          <dgm:bulletEnabled val="1"/>
        </dgm:presLayoutVars>
      </dgm:prSet>
      <dgm:spPr/>
    </dgm:pt>
  </dgm:ptLst>
  <dgm:cxnLst>
    <dgm:cxn modelId="{44923215-C6E5-4E07-8171-4E5C6D1CDAE8}" type="presOf" srcId="{5D95A28B-0650-4692-9AF4-47644EB0EBD9}" destId="{EF293244-D384-48A2-84DA-062C45F76E30}" srcOrd="0" destOrd="0" presId="urn:microsoft.com/office/officeart/2005/8/layout/vList2"/>
    <dgm:cxn modelId="{574BE918-9459-4BBB-B6EC-04D11473E468}" type="presOf" srcId="{983A3C24-BD51-4F52-B5BE-A778BDE7198A}" destId="{D33B1FFF-DB14-4337-8449-DE98AD3180C9}" srcOrd="0" destOrd="0" presId="urn:microsoft.com/office/officeart/2005/8/layout/vList2"/>
    <dgm:cxn modelId="{5E4FC81C-BF03-47BB-8C68-FF5EB2F638B4}" type="presOf" srcId="{F113C420-7196-4FDA-AC74-283985E158FE}" destId="{AD3FEAD5-AFE4-4824-AA49-7F84824640AF}" srcOrd="0" destOrd="0" presId="urn:microsoft.com/office/officeart/2005/8/layout/vList2"/>
    <dgm:cxn modelId="{435F772F-51FE-49EB-9F21-C70CF04CD562}" srcId="{9E00A2BE-877C-46BD-A2FC-E6CAE5AFFB1E}" destId="{89677B6C-2CA8-47D7-B4B2-3D9C8B1AD532}" srcOrd="0" destOrd="0" parTransId="{58B5534B-7C48-4A6F-AD01-EAFC8A7FEA74}" sibTransId="{32DB84E3-BBBE-465D-8592-83ACEBE62E13}"/>
    <dgm:cxn modelId="{C002BC5F-760E-4F44-BE6F-B878548831B0}" type="presOf" srcId="{6882A7CB-F687-48AE-86E3-7C14540B2984}" destId="{45516159-8CED-450F-A051-148DDC5BB21E}" srcOrd="0" destOrd="1" presId="urn:microsoft.com/office/officeart/2005/8/layout/vList2"/>
    <dgm:cxn modelId="{2E784962-05D4-421A-A136-AC064B7A5AD8}" srcId="{9E00A2BE-877C-46BD-A2FC-E6CAE5AFFB1E}" destId="{FD6098ED-9CB7-4459-9450-1E073855500D}" srcOrd="1" destOrd="0" parTransId="{15A6C5CC-EF12-40FD-BD08-F6FD36C49BF9}" sibTransId="{5669B367-0EDE-4D46-A207-BDB66617EBF3}"/>
    <dgm:cxn modelId="{8CEBEB64-CA65-45EE-8140-18F907F2799A}" srcId="{F113C420-7196-4FDA-AC74-283985E158FE}" destId="{F02FEDBD-2FA5-4E71-9869-2039326A2745}" srcOrd="0" destOrd="0" parTransId="{079DFCE4-212A-4FEC-824E-628F5C74B8EB}" sibTransId="{45572F88-0023-4521-849D-5C8C7E9D18FC}"/>
    <dgm:cxn modelId="{EDB6A16A-B3CA-4B9D-870C-05DFE663E5C0}" type="presOf" srcId="{41A0B437-D6AE-4F60-968C-A6902499747B}" destId="{45516159-8CED-450F-A051-148DDC5BB21E}" srcOrd="0" destOrd="0" presId="urn:microsoft.com/office/officeart/2005/8/layout/vList2"/>
    <dgm:cxn modelId="{C09AB771-0A0D-4364-BC8C-2C4FCE9F3604}" srcId="{9E00A2BE-877C-46BD-A2FC-E6CAE5AFFB1E}" destId="{F113C420-7196-4FDA-AC74-283985E158FE}" srcOrd="2" destOrd="0" parTransId="{63E7BD3F-43C5-47A1-A9AE-9A77E5364E8D}" sibTransId="{8843F8FC-E831-40CF-8794-AC75310F6E15}"/>
    <dgm:cxn modelId="{E508D559-09F4-4AC5-8715-6282149BB0F3}" type="presOf" srcId="{F835C7B9-6024-41C1-B328-A36944D61BF1}" destId="{655A5214-0E16-4BB3-9227-27810A4DA7DA}" srcOrd="0" destOrd="0" presId="urn:microsoft.com/office/officeart/2005/8/layout/vList2"/>
    <dgm:cxn modelId="{3E23607E-2017-4C4E-9977-91792C4A2432}" srcId="{89677B6C-2CA8-47D7-B4B2-3D9C8B1AD532}" destId="{983A3C24-BD51-4F52-B5BE-A778BDE7198A}" srcOrd="0" destOrd="0" parTransId="{0B751A68-FA75-45F6-96F8-7C712AC4C53E}" sibTransId="{09296988-51EA-4A15-A0A4-913E0276D208}"/>
    <dgm:cxn modelId="{77ADE984-51D0-4EC5-99CC-4C4309FB03C1}" type="presOf" srcId="{FD6098ED-9CB7-4459-9450-1E073855500D}" destId="{FB8D8A8D-2A81-4029-A5D0-4C1A3077CAD1}" srcOrd="0" destOrd="0" presId="urn:microsoft.com/office/officeart/2005/8/layout/vList2"/>
    <dgm:cxn modelId="{33A1B087-DAFC-49E5-9565-7526A743B550}" srcId="{9E00A2BE-877C-46BD-A2FC-E6CAE5AFFB1E}" destId="{F835C7B9-6024-41C1-B328-A36944D61BF1}" srcOrd="3" destOrd="0" parTransId="{0300C1DA-A715-4664-B885-072E556D2648}" sibTransId="{4E5A94D8-9169-4639-BD20-51EEAC94BBB3}"/>
    <dgm:cxn modelId="{1F7488BC-EA89-4F12-84F6-D1DE0F058647}" type="presOf" srcId="{9E00A2BE-877C-46BD-A2FC-E6CAE5AFFB1E}" destId="{9BC21E2B-3DA2-4814-98CC-82D2FDB43E7D}" srcOrd="0" destOrd="0" presId="urn:microsoft.com/office/officeart/2005/8/layout/vList2"/>
    <dgm:cxn modelId="{5123D9C3-8888-4EB8-A29E-F2B04ADAE191}" srcId="{9E00A2BE-877C-46BD-A2FC-E6CAE5AFFB1E}" destId="{5D95A28B-0650-4692-9AF4-47644EB0EBD9}" srcOrd="4" destOrd="0" parTransId="{424E579E-977F-4AAD-B361-1E2E0F85E946}" sibTransId="{88471C0A-F82F-4417-B22B-DB80ABE712CD}"/>
    <dgm:cxn modelId="{73D893C4-7C7B-4B7A-A92C-39515C1C3F8E}" srcId="{FD6098ED-9CB7-4459-9450-1E073855500D}" destId="{07604246-6EF5-458B-90D5-D1166FF30B6A}" srcOrd="0" destOrd="0" parTransId="{065CA40E-D4CB-45B4-B68F-CBF5E11D43F8}" sibTransId="{37043058-F91B-4D8E-B0AB-D594B3636995}"/>
    <dgm:cxn modelId="{AF19ADC5-729F-407D-98B0-40CF8743A2FD}" type="presOf" srcId="{07604246-6EF5-458B-90D5-D1166FF30B6A}" destId="{CF65439D-A9A5-4FCE-A528-D6D4E68E5978}" srcOrd="0" destOrd="0" presId="urn:microsoft.com/office/officeart/2005/8/layout/vList2"/>
    <dgm:cxn modelId="{AC8FBCE5-70A0-49EC-BC49-D1528DA9AD98}" srcId="{5D95A28B-0650-4692-9AF4-47644EB0EBD9}" destId="{41A0B437-D6AE-4F60-968C-A6902499747B}" srcOrd="0" destOrd="0" parTransId="{6700EAB1-705F-4EB1-8C67-3BD7E7D20F01}" sibTransId="{672D0BC5-4156-4101-AFF3-0D780880208B}"/>
    <dgm:cxn modelId="{6DC7AFF3-0994-44A3-BE93-660388C6423D}" type="presOf" srcId="{89677B6C-2CA8-47D7-B4B2-3D9C8B1AD532}" destId="{B1BE02F0-43C1-4CB1-B157-8135F18D30D7}" srcOrd="0" destOrd="0" presId="urn:microsoft.com/office/officeart/2005/8/layout/vList2"/>
    <dgm:cxn modelId="{89FB11F4-A370-4E0D-BE5E-A07ECE56F4DD}" type="presOf" srcId="{F02FEDBD-2FA5-4E71-9869-2039326A2745}" destId="{32FEAE89-60B8-4C22-8745-4F4EE7F8DED9}" srcOrd="0" destOrd="0" presId="urn:microsoft.com/office/officeart/2005/8/layout/vList2"/>
    <dgm:cxn modelId="{76F1E8F5-AEF1-4919-B098-D3C2B0C52912}" srcId="{5D95A28B-0650-4692-9AF4-47644EB0EBD9}" destId="{6882A7CB-F687-48AE-86E3-7C14540B2984}" srcOrd="1" destOrd="0" parTransId="{207625AE-0180-4944-ACBC-F380857E4523}" sibTransId="{B6AF69ED-2EBE-4E50-9DA8-4D545E8D5FAC}"/>
    <dgm:cxn modelId="{52FFE2F5-E1F3-4ED0-A45A-E065E27777C7}" type="presParOf" srcId="{9BC21E2B-3DA2-4814-98CC-82D2FDB43E7D}" destId="{B1BE02F0-43C1-4CB1-B157-8135F18D30D7}" srcOrd="0" destOrd="0" presId="urn:microsoft.com/office/officeart/2005/8/layout/vList2"/>
    <dgm:cxn modelId="{511D0CCA-86A7-4C59-B368-02A9BFFAD9BD}" type="presParOf" srcId="{9BC21E2B-3DA2-4814-98CC-82D2FDB43E7D}" destId="{D33B1FFF-DB14-4337-8449-DE98AD3180C9}" srcOrd="1" destOrd="0" presId="urn:microsoft.com/office/officeart/2005/8/layout/vList2"/>
    <dgm:cxn modelId="{98A394B7-A71D-47A5-BA3E-12259E25C4E1}" type="presParOf" srcId="{9BC21E2B-3DA2-4814-98CC-82D2FDB43E7D}" destId="{FB8D8A8D-2A81-4029-A5D0-4C1A3077CAD1}" srcOrd="2" destOrd="0" presId="urn:microsoft.com/office/officeart/2005/8/layout/vList2"/>
    <dgm:cxn modelId="{31ACB97E-DE7C-4ABE-872E-DAC4C8021C5D}" type="presParOf" srcId="{9BC21E2B-3DA2-4814-98CC-82D2FDB43E7D}" destId="{CF65439D-A9A5-4FCE-A528-D6D4E68E5978}" srcOrd="3" destOrd="0" presId="urn:microsoft.com/office/officeart/2005/8/layout/vList2"/>
    <dgm:cxn modelId="{1BA39C55-6DB2-4456-ADFA-D594E589A95B}" type="presParOf" srcId="{9BC21E2B-3DA2-4814-98CC-82D2FDB43E7D}" destId="{AD3FEAD5-AFE4-4824-AA49-7F84824640AF}" srcOrd="4" destOrd="0" presId="urn:microsoft.com/office/officeart/2005/8/layout/vList2"/>
    <dgm:cxn modelId="{17B160C8-162C-4739-A7D0-0FA189738895}" type="presParOf" srcId="{9BC21E2B-3DA2-4814-98CC-82D2FDB43E7D}" destId="{32FEAE89-60B8-4C22-8745-4F4EE7F8DED9}" srcOrd="5" destOrd="0" presId="urn:microsoft.com/office/officeart/2005/8/layout/vList2"/>
    <dgm:cxn modelId="{819EAEC3-BEEE-40DD-827C-F56650C5E772}" type="presParOf" srcId="{9BC21E2B-3DA2-4814-98CC-82D2FDB43E7D}" destId="{655A5214-0E16-4BB3-9227-27810A4DA7DA}" srcOrd="6" destOrd="0" presId="urn:microsoft.com/office/officeart/2005/8/layout/vList2"/>
    <dgm:cxn modelId="{03B9C34B-6BDF-4E01-9DEB-A98488BEB921}" type="presParOf" srcId="{9BC21E2B-3DA2-4814-98CC-82D2FDB43E7D}" destId="{179500B1-BCAB-44F2-867E-B0BF12413F33}" srcOrd="7" destOrd="0" presId="urn:microsoft.com/office/officeart/2005/8/layout/vList2"/>
    <dgm:cxn modelId="{369C734F-A870-4483-8273-F2757A14072E}" type="presParOf" srcId="{9BC21E2B-3DA2-4814-98CC-82D2FDB43E7D}" destId="{EF293244-D384-48A2-84DA-062C45F76E30}" srcOrd="8" destOrd="0" presId="urn:microsoft.com/office/officeart/2005/8/layout/vList2"/>
    <dgm:cxn modelId="{A74A375D-359C-41EE-BAF0-68ECE0DF44B2}" type="presParOf" srcId="{9BC21E2B-3DA2-4814-98CC-82D2FDB43E7D}" destId="{45516159-8CED-450F-A051-148DDC5BB21E}"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D8DF78-8AE5-4693-B4B0-11BA02B3CD1A}" type="doc">
      <dgm:prSet loTypeId="urn:microsoft.com/office/officeart/2005/8/layout/radial6" loCatId="cycle" qsTypeId="urn:microsoft.com/office/officeart/2005/8/quickstyle/simple2" qsCatId="simple" csTypeId="urn:microsoft.com/office/officeart/2005/8/colors/accent1_2" csCatId="accent1" phldr="1"/>
      <dgm:spPr/>
      <dgm:t>
        <a:bodyPr/>
        <a:lstStyle/>
        <a:p>
          <a:endParaRPr lang="en-US"/>
        </a:p>
      </dgm:t>
    </dgm:pt>
    <dgm:pt modelId="{95205F1C-FD18-4B48-85C1-A5545B43D3F3}">
      <dgm:prSet phldrT="[Text]"/>
      <dgm:spPr/>
      <dgm:t>
        <a:bodyPr/>
        <a:lstStyle/>
        <a:p>
          <a:r>
            <a:rPr lang="en-US" dirty="0"/>
            <a:t>State</a:t>
          </a:r>
        </a:p>
      </dgm:t>
    </dgm:pt>
    <dgm:pt modelId="{153DE2D1-62F9-4226-9BA1-756B657F359A}" type="parTrans" cxnId="{A0F8CBEE-349F-46FE-BCF2-59CEC2DCCB12}">
      <dgm:prSet/>
      <dgm:spPr/>
      <dgm:t>
        <a:bodyPr/>
        <a:lstStyle/>
        <a:p>
          <a:endParaRPr lang="en-US"/>
        </a:p>
      </dgm:t>
    </dgm:pt>
    <dgm:pt modelId="{0F74094E-9ACC-435D-987C-D486567327D0}" type="sibTrans" cxnId="{A0F8CBEE-349F-46FE-BCF2-59CEC2DCCB12}">
      <dgm:prSet/>
      <dgm:spPr/>
      <dgm:t>
        <a:bodyPr/>
        <a:lstStyle/>
        <a:p>
          <a:endParaRPr lang="en-US"/>
        </a:p>
      </dgm:t>
    </dgm:pt>
    <dgm:pt modelId="{FE0CEB8A-E159-4343-AC4E-2D48663366F5}">
      <dgm:prSet phldrT="[Text]"/>
      <dgm:spPr/>
      <dgm:t>
        <a:bodyPr/>
        <a:lstStyle/>
        <a:p>
          <a:r>
            <a:rPr lang="en-US" dirty="0"/>
            <a:t>DEP</a:t>
          </a:r>
        </a:p>
      </dgm:t>
    </dgm:pt>
    <dgm:pt modelId="{7E2AFC70-B8C8-40A0-9474-0C52BE686A36}" type="parTrans" cxnId="{64D338FA-1181-4406-B936-2156B2663891}">
      <dgm:prSet/>
      <dgm:spPr/>
      <dgm:t>
        <a:bodyPr/>
        <a:lstStyle/>
        <a:p>
          <a:endParaRPr lang="en-US"/>
        </a:p>
      </dgm:t>
    </dgm:pt>
    <dgm:pt modelId="{FA5309A5-AF29-4B3C-B6A5-705A80227894}" type="sibTrans" cxnId="{64D338FA-1181-4406-B936-2156B2663891}">
      <dgm:prSet/>
      <dgm:spPr/>
      <dgm:t>
        <a:bodyPr/>
        <a:lstStyle/>
        <a:p>
          <a:endParaRPr lang="en-US"/>
        </a:p>
      </dgm:t>
    </dgm:pt>
    <dgm:pt modelId="{69E6C25A-D3BB-4CD6-8859-B95081F2138D}">
      <dgm:prSet phldrT="[Text]"/>
      <dgm:spPr/>
      <dgm:t>
        <a:bodyPr/>
        <a:lstStyle/>
        <a:p>
          <a:r>
            <a:rPr lang="en-US" dirty="0"/>
            <a:t>DPH</a:t>
          </a:r>
        </a:p>
      </dgm:t>
    </dgm:pt>
    <dgm:pt modelId="{F3E96D7D-D60D-4EE0-87F2-6E794B7DF22D}" type="parTrans" cxnId="{C614418C-3394-4089-973E-D8C8CC4CDCDA}">
      <dgm:prSet/>
      <dgm:spPr/>
      <dgm:t>
        <a:bodyPr/>
        <a:lstStyle/>
        <a:p>
          <a:endParaRPr lang="en-US"/>
        </a:p>
      </dgm:t>
    </dgm:pt>
    <dgm:pt modelId="{94594743-5E08-4DB5-A971-8520C974A1E4}" type="sibTrans" cxnId="{C614418C-3394-4089-973E-D8C8CC4CDCDA}">
      <dgm:prSet/>
      <dgm:spPr/>
      <dgm:t>
        <a:bodyPr/>
        <a:lstStyle/>
        <a:p>
          <a:endParaRPr lang="en-US"/>
        </a:p>
      </dgm:t>
    </dgm:pt>
    <dgm:pt modelId="{2FF8EB4D-51AA-4822-88BF-B1EC6E2D8CF6}">
      <dgm:prSet phldrT="[Text]"/>
      <dgm:spPr/>
      <dgm:t>
        <a:bodyPr/>
        <a:lstStyle/>
        <a:p>
          <a:r>
            <a:rPr lang="en-US" dirty="0"/>
            <a:t>DLWH</a:t>
          </a:r>
        </a:p>
      </dgm:t>
    </dgm:pt>
    <dgm:pt modelId="{AD4C75CD-3FEC-406C-8CC2-44A8D9F8084D}" type="parTrans" cxnId="{2D40FF8C-581D-413F-A225-AA8A7292A462}">
      <dgm:prSet/>
      <dgm:spPr/>
      <dgm:t>
        <a:bodyPr/>
        <a:lstStyle/>
        <a:p>
          <a:endParaRPr lang="en-US"/>
        </a:p>
      </dgm:t>
    </dgm:pt>
    <dgm:pt modelId="{09C0C585-8F9D-49C9-BEBE-845FAEF87432}" type="sibTrans" cxnId="{2D40FF8C-581D-413F-A225-AA8A7292A462}">
      <dgm:prSet/>
      <dgm:spPr/>
      <dgm:t>
        <a:bodyPr/>
        <a:lstStyle/>
        <a:p>
          <a:endParaRPr lang="en-US"/>
        </a:p>
      </dgm:t>
    </dgm:pt>
    <dgm:pt modelId="{3FDE6C43-9B38-44F1-A5BB-F032DFAAA388}">
      <dgm:prSet phldrT="[Text]"/>
      <dgm:spPr/>
      <dgm:t>
        <a:bodyPr/>
        <a:lstStyle/>
        <a:p>
          <a:r>
            <a:rPr lang="en-US" dirty="0"/>
            <a:t>Comm. San</a:t>
          </a:r>
        </a:p>
      </dgm:t>
    </dgm:pt>
    <dgm:pt modelId="{6B5EDC78-8A9D-4CC3-A951-A5CFE9BF3649}" type="parTrans" cxnId="{19F995F3-2789-4B21-B6CF-D08E958C5243}">
      <dgm:prSet/>
      <dgm:spPr/>
      <dgm:t>
        <a:bodyPr/>
        <a:lstStyle/>
        <a:p>
          <a:endParaRPr lang="en-US"/>
        </a:p>
      </dgm:t>
    </dgm:pt>
    <dgm:pt modelId="{FE0F1FDB-2480-4905-A637-D6F47E737C68}" type="sibTrans" cxnId="{19F995F3-2789-4B21-B6CF-D08E958C5243}">
      <dgm:prSet/>
      <dgm:spPr/>
      <dgm:t>
        <a:bodyPr/>
        <a:lstStyle/>
        <a:p>
          <a:endParaRPr lang="en-US"/>
        </a:p>
      </dgm:t>
    </dgm:pt>
    <dgm:pt modelId="{360484D7-B92A-495E-9A9F-BE5AAB895268}">
      <dgm:prSet/>
      <dgm:spPr/>
      <dgm:t>
        <a:bodyPr/>
        <a:lstStyle/>
        <a:p>
          <a:r>
            <a:rPr lang="en-US" dirty="0"/>
            <a:t>MEMA</a:t>
          </a:r>
        </a:p>
      </dgm:t>
    </dgm:pt>
    <dgm:pt modelId="{A9524BE7-DB11-4CBA-8E9D-DB55F5355D20}" type="parTrans" cxnId="{DD0A45B6-34B2-4301-BFC7-B4A6159DF01B}">
      <dgm:prSet/>
      <dgm:spPr/>
      <dgm:t>
        <a:bodyPr/>
        <a:lstStyle/>
        <a:p>
          <a:endParaRPr lang="en-US"/>
        </a:p>
      </dgm:t>
    </dgm:pt>
    <dgm:pt modelId="{367BD349-565B-4C87-9D92-474CBC82B218}" type="sibTrans" cxnId="{DD0A45B6-34B2-4301-BFC7-B4A6159DF01B}">
      <dgm:prSet/>
      <dgm:spPr/>
      <dgm:t>
        <a:bodyPr/>
        <a:lstStyle/>
        <a:p>
          <a:endParaRPr lang="en-US"/>
        </a:p>
      </dgm:t>
    </dgm:pt>
    <dgm:pt modelId="{453A5B69-7125-48BE-855D-570AF03D37E2}">
      <dgm:prSet/>
      <dgm:spPr/>
      <dgm:t>
        <a:bodyPr/>
        <a:lstStyle/>
        <a:p>
          <a:r>
            <a:rPr lang="en-US" dirty="0"/>
            <a:t>OTS</a:t>
          </a:r>
        </a:p>
      </dgm:t>
    </dgm:pt>
    <dgm:pt modelId="{1B79398D-655E-4C34-8F73-5DFC01B17EE0}" type="parTrans" cxnId="{9E61D72B-15BB-4F77-BCDE-3A315AD0A104}">
      <dgm:prSet/>
      <dgm:spPr/>
      <dgm:t>
        <a:bodyPr/>
        <a:lstStyle/>
        <a:p>
          <a:endParaRPr lang="en-US"/>
        </a:p>
      </dgm:t>
    </dgm:pt>
    <dgm:pt modelId="{EDDF9039-395C-4F0F-8DEF-1C150C1338FD}" type="sibTrans" cxnId="{9E61D72B-15BB-4F77-BCDE-3A315AD0A104}">
      <dgm:prSet/>
      <dgm:spPr/>
      <dgm:t>
        <a:bodyPr/>
        <a:lstStyle/>
        <a:p>
          <a:endParaRPr lang="en-US"/>
        </a:p>
      </dgm:t>
    </dgm:pt>
    <dgm:pt modelId="{FE844507-7204-413A-859C-CB677290EC92}">
      <dgm:prSet/>
      <dgm:spPr/>
      <dgm:t>
        <a:bodyPr/>
        <a:lstStyle/>
        <a:p>
          <a:r>
            <a:rPr lang="en-US" dirty="0"/>
            <a:t>F&amp;D</a:t>
          </a:r>
        </a:p>
      </dgm:t>
    </dgm:pt>
    <dgm:pt modelId="{F8B9D9CC-A3F9-45C4-89BC-48B63A3B744F}" type="parTrans" cxnId="{39BB1029-9CD3-439C-81AA-78CE6FD975C3}">
      <dgm:prSet/>
      <dgm:spPr/>
      <dgm:t>
        <a:bodyPr/>
        <a:lstStyle/>
        <a:p>
          <a:endParaRPr lang="en-US"/>
        </a:p>
      </dgm:t>
    </dgm:pt>
    <dgm:pt modelId="{3F9EC04A-0166-408F-B5D3-BF16618973AE}" type="sibTrans" cxnId="{39BB1029-9CD3-439C-81AA-78CE6FD975C3}">
      <dgm:prSet/>
      <dgm:spPr/>
      <dgm:t>
        <a:bodyPr/>
        <a:lstStyle/>
        <a:p>
          <a:endParaRPr lang="en-US"/>
        </a:p>
      </dgm:t>
    </dgm:pt>
    <dgm:pt modelId="{2CA46148-94EB-43E9-A53F-76E5F960372F}">
      <dgm:prSet/>
      <dgm:spPr/>
      <dgm:t>
        <a:bodyPr/>
        <a:lstStyle/>
        <a:p>
          <a:r>
            <a:rPr lang="en-US" dirty="0"/>
            <a:t>Dept. Ag</a:t>
          </a:r>
        </a:p>
      </dgm:t>
    </dgm:pt>
    <dgm:pt modelId="{826228A4-E797-44F6-A9DE-68DC44BB9F3C}" type="parTrans" cxnId="{A964018B-638E-4296-A473-EC05DC9C1AF7}">
      <dgm:prSet/>
      <dgm:spPr/>
      <dgm:t>
        <a:bodyPr/>
        <a:lstStyle/>
        <a:p>
          <a:endParaRPr lang="en-US"/>
        </a:p>
      </dgm:t>
    </dgm:pt>
    <dgm:pt modelId="{241E4A51-542E-4DC6-A1DE-7FAAF7B92D67}" type="sibTrans" cxnId="{A964018B-638E-4296-A473-EC05DC9C1AF7}">
      <dgm:prSet/>
      <dgm:spPr/>
      <dgm:t>
        <a:bodyPr/>
        <a:lstStyle/>
        <a:p>
          <a:endParaRPr lang="en-US"/>
        </a:p>
      </dgm:t>
    </dgm:pt>
    <dgm:pt modelId="{A43076A1-BA4E-4325-BE03-B0AF3D460D39}">
      <dgm:prSet/>
      <dgm:spPr/>
      <dgm:t>
        <a:bodyPr/>
        <a:lstStyle/>
        <a:p>
          <a:r>
            <a:rPr lang="en-US" dirty="0"/>
            <a:t>CLPP</a:t>
          </a:r>
        </a:p>
      </dgm:t>
    </dgm:pt>
    <dgm:pt modelId="{B12B6F13-3969-43D5-8E41-9B958C044BDC}" type="parTrans" cxnId="{177516C6-51F5-4637-BBED-255F33565DD2}">
      <dgm:prSet/>
      <dgm:spPr/>
      <dgm:t>
        <a:bodyPr/>
        <a:lstStyle/>
        <a:p>
          <a:endParaRPr lang="en-US"/>
        </a:p>
      </dgm:t>
    </dgm:pt>
    <dgm:pt modelId="{5240A6EF-FC33-48EA-9141-22613BDBB73B}" type="sibTrans" cxnId="{177516C6-51F5-4637-BBED-255F33565DD2}">
      <dgm:prSet/>
      <dgm:spPr/>
      <dgm:t>
        <a:bodyPr/>
        <a:lstStyle/>
        <a:p>
          <a:endParaRPr lang="en-US"/>
        </a:p>
      </dgm:t>
    </dgm:pt>
    <dgm:pt modelId="{806713F8-141E-41EB-BF16-4C598E6AAFDA}">
      <dgm:prSet/>
      <dgm:spPr/>
      <dgm:t>
        <a:bodyPr/>
        <a:lstStyle/>
        <a:p>
          <a:r>
            <a:rPr lang="en-US" dirty="0"/>
            <a:t>Env. Health</a:t>
          </a:r>
        </a:p>
      </dgm:t>
    </dgm:pt>
    <dgm:pt modelId="{691ADF80-F8D9-473C-A2E8-2AF21CD8D5FB}" type="parTrans" cxnId="{AAC20AB4-C848-4856-A2DD-8D4DD77B11BE}">
      <dgm:prSet/>
      <dgm:spPr/>
      <dgm:t>
        <a:bodyPr/>
        <a:lstStyle/>
        <a:p>
          <a:endParaRPr lang="en-US"/>
        </a:p>
      </dgm:t>
    </dgm:pt>
    <dgm:pt modelId="{D7EA0577-0B63-4CE3-8A8A-9D894D80EC39}" type="sibTrans" cxnId="{AAC20AB4-C848-4856-A2DD-8D4DD77B11BE}">
      <dgm:prSet/>
      <dgm:spPr/>
      <dgm:t>
        <a:bodyPr/>
        <a:lstStyle/>
        <a:p>
          <a:endParaRPr lang="en-US"/>
        </a:p>
      </dgm:t>
    </dgm:pt>
    <dgm:pt modelId="{F2B56453-788B-4BED-A7B2-079BCB7A2839}">
      <dgm:prSet/>
      <dgm:spPr/>
      <dgm:t>
        <a:bodyPr/>
        <a:lstStyle/>
        <a:p>
          <a:r>
            <a:rPr lang="en-US" dirty="0"/>
            <a:t>DSS</a:t>
          </a:r>
        </a:p>
      </dgm:t>
    </dgm:pt>
    <dgm:pt modelId="{3E0443D1-BBC0-4699-B0D5-75D084CBFBBF}" type="parTrans" cxnId="{769ADBC9-E6F4-4BF4-81F7-80B51C89B730}">
      <dgm:prSet/>
      <dgm:spPr/>
      <dgm:t>
        <a:bodyPr/>
        <a:lstStyle/>
        <a:p>
          <a:endParaRPr lang="en-US"/>
        </a:p>
      </dgm:t>
    </dgm:pt>
    <dgm:pt modelId="{0E0D6F75-4BC9-48A6-8A1F-BD1F78A41729}" type="sibTrans" cxnId="{769ADBC9-E6F4-4BF4-81F7-80B51C89B730}">
      <dgm:prSet/>
      <dgm:spPr/>
      <dgm:t>
        <a:bodyPr/>
        <a:lstStyle/>
        <a:p>
          <a:endParaRPr lang="en-US"/>
        </a:p>
      </dgm:t>
    </dgm:pt>
    <dgm:pt modelId="{C58BDA79-11CB-4EDE-8383-4721E335EC2E}">
      <dgm:prSet/>
      <dgm:spPr/>
      <dgm:t>
        <a:bodyPr/>
        <a:lstStyle/>
        <a:p>
          <a:r>
            <a:rPr lang="en-US" dirty="0"/>
            <a:t>DPS</a:t>
          </a:r>
        </a:p>
      </dgm:t>
    </dgm:pt>
    <dgm:pt modelId="{0BE2B6E7-2223-4F32-B44A-0EDE8AE5DD8A}" type="parTrans" cxnId="{8F6D1B32-36DB-41D4-AF42-DEBF210DC60A}">
      <dgm:prSet/>
      <dgm:spPr/>
      <dgm:t>
        <a:bodyPr/>
        <a:lstStyle/>
        <a:p>
          <a:endParaRPr lang="en-US"/>
        </a:p>
      </dgm:t>
    </dgm:pt>
    <dgm:pt modelId="{45D91044-F72C-4354-8EE3-703B6BC3768E}" type="sibTrans" cxnId="{8F6D1B32-36DB-41D4-AF42-DEBF210DC60A}">
      <dgm:prSet/>
      <dgm:spPr/>
      <dgm:t>
        <a:bodyPr/>
        <a:lstStyle/>
        <a:p>
          <a:endParaRPr lang="en-US"/>
        </a:p>
      </dgm:t>
    </dgm:pt>
    <dgm:pt modelId="{29026587-266B-413B-BE65-42E6112984C2}">
      <dgm:prSet/>
      <dgm:spPr/>
      <dgm:t>
        <a:bodyPr/>
        <a:lstStyle/>
        <a:p>
          <a:r>
            <a:rPr lang="en-US" dirty="0"/>
            <a:t>Dept. Ed</a:t>
          </a:r>
        </a:p>
      </dgm:t>
    </dgm:pt>
    <dgm:pt modelId="{9ED20EFA-A676-48A6-9278-AE90911AEADA}" type="parTrans" cxnId="{28181A0D-409E-497B-858A-7748DCEC8FA9}">
      <dgm:prSet/>
      <dgm:spPr/>
      <dgm:t>
        <a:bodyPr/>
        <a:lstStyle/>
        <a:p>
          <a:endParaRPr lang="en-US"/>
        </a:p>
      </dgm:t>
    </dgm:pt>
    <dgm:pt modelId="{F0658F81-C66B-4DC1-B1AC-FB6352DCA307}" type="sibTrans" cxnId="{28181A0D-409E-497B-858A-7748DCEC8FA9}">
      <dgm:prSet/>
      <dgm:spPr/>
      <dgm:t>
        <a:bodyPr/>
        <a:lstStyle/>
        <a:p>
          <a:endParaRPr lang="en-US"/>
        </a:p>
      </dgm:t>
    </dgm:pt>
    <dgm:pt modelId="{43A8B290-5E4E-4DC3-A5F0-5164BAC0C9B0}" type="pres">
      <dgm:prSet presAssocID="{60D8DF78-8AE5-4693-B4B0-11BA02B3CD1A}" presName="Name0" presStyleCnt="0">
        <dgm:presLayoutVars>
          <dgm:chMax val="1"/>
          <dgm:dir/>
          <dgm:animLvl val="ctr"/>
          <dgm:resizeHandles val="exact"/>
        </dgm:presLayoutVars>
      </dgm:prSet>
      <dgm:spPr/>
    </dgm:pt>
    <dgm:pt modelId="{391105DF-EB34-4E5F-A542-7AB556D1467F}" type="pres">
      <dgm:prSet presAssocID="{95205F1C-FD18-4B48-85C1-A5545B43D3F3}" presName="centerShape" presStyleLbl="node0" presStyleIdx="0" presStyleCnt="1" custScaleX="366485" custScaleY="359298" custLinFactNeighborX="221" custLinFactNeighborY="-620"/>
      <dgm:spPr/>
    </dgm:pt>
    <dgm:pt modelId="{CF19900B-1E26-4396-8A72-25A4D40C8F65}" type="pres">
      <dgm:prSet presAssocID="{FE0CEB8A-E159-4343-AC4E-2D48663366F5}" presName="node" presStyleLbl="node1" presStyleIdx="0" presStyleCnt="13">
        <dgm:presLayoutVars>
          <dgm:bulletEnabled val="1"/>
        </dgm:presLayoutVars>
      </dgm:prSet>
      <dgm:spPr/>
    </dgm:pt>
    <dgm:pt modelId="{024EFD7E-B371-414B-8EFE-A06DE8B7DA50}" type="pres">
      <dgm:prSet presAssocID="{FE0CEB8A-E159-4343-AC4E-2D48663366F5}" presName="dummy" presStyleCnt="0"/>
      <dgm:spPr/>
    </dgm:pt>
    <dgm:pt modelId="{E6ACAD84-FD09-4122-9ECB-30542713CC89}" type="pres">
      <dgm:prSet presAssocID="{FA5309A5-AF29-4B3C-B6A5-705A80227894}" presName="sibTrans" presStyleLbl="sibTrans2D1" presStyleIdx="0" presStyleCnt="13"/>
      <dgm:spPr/>
    </dgm:pt>
    <dgm:pt modelId="{62BF4EAE-7E30-4520-9E11-8E1B3EB671B2}" type="pres">
      <dgm:prSet presAssocID="{69E6C25A-D3BB-4CD6-8859-B95081F2138D}" presName="node" presStyleLbl="node1" presStyleIdx="1" presStyleCnt="13">
        <dgm:presLayoutVars>
          <dgm:bulletEnabled val="1"/>
        </dgm:presLayoutVars>
      </dgm:prSet>
      <dgm:spPr/>
    </dgm:pt>
    <dgm:pt modelId="{01084ADA-2392-457E-850F-5BD89D09D288}" type="pres">
      <dgm:prSet presAssocID="{69E6C25A-D3BB-4CD6-8859-B95081F2138D}" presName="dummy" presStyleCnt="0"/>
      <dgm:spPr/>
    </dgm:pt>
    <dgm:pt modelId="{E22A47FF-8FC9-4A4B-B871-6BF87933C9F4}" type="pres">
      <dgm:prSet presAssocID="{94594743-5E08-4DB5-A971-8520C974A1E4}" presName="sibTrans" presStyleLbl="sibTrans2D1" presStyleIdx="1" presStyleCnt="13"/>
      <dgm:spPr/>
    </dgm:pt>
    <dgm:pt modelId="{0CA55B2E-E1AA-4B01-81F2-36B13A526546}" type="pres">
      <dgm:prSet presAssocID="{2FF8EB4D-51AA-4822-88BF-B1EC6E2D8CF6}" presName="node" presStyleLbl="node1" presStyleIdx="2" presStyleCnt="13">
        <dgm:presLayoutVars>
          <dgm:bulletEnabled val="1"/>
        </dgm:presLayoutVars>
      </dgm:prSet>
      <dgm:spPr/>
    </dgm:pt>
    <dgm:pt modelId="{FB3D0C71-ABF3-460B-9728-3BE23302D7E3}" type="pres">
      <dgm:prSet presAssocID="{2FF8EB4D-51AA-4822-88BF-B1EC6E2D8CF6}" presName="dummy" presStyleCnt="0"/>
      <dgm:spPr/>
    </dgm:pt>
    <dgm:pt modelId="{C1CB6F64-979A-48F9-BC26-6F0469AFF9E5}" type="pres">
      <dgm:prSet presAssocID="{09C0C585-8F9D-49C9-BEBE-845FAEF87432}" presName="sibTrans" presStyleLbl="sibTrans2D1" presStyleIdx="2" presStyleCnt="13"/>
      <dgm:spPr/>
    </dgm:pt>
    <dgm:pt modelId="{95FB6634-57D7-4E94-8D8D-FCCB9A5E9CD2}" type="pres">
      <dgm:prSet presAssocID="{3FDE6C43-9B38-44F1-A5BB-F032DFAAA388}" presName="node" presStyleLbl="node1" presStyleIdx="3" presStyleCnt="13">
        <dgm:presLayoutVars>
          <dgm:bulletEnabled val="1"/>
        </dgm:presLayoutVars>
      </dgm:prSet>
      <dgm:spPr/>
    </dgm:pt>
    <dgm:pt modelId="{F4D2B12B-637A-4307-8DB7-B52358C512A6}" type="pres">
      <dgm:prSet presAssocID="{3FDE6C43-9B38-44F1-A5BB-F032DFAAA388}" presName="dummy" presStyleCnt="0"/>
      <dgm:spPr/>
    </dgm:pt>
    <dgm:pt modelId="{2010FC03-B686-49B4-9584-4C09A86FF11E}" type="pres">
      <dgm:prSet presAssocID="{FE0F1FDB-2480-4905-A637-D6F47E737C68}" presName="sibTrans" presStyleLbl="sibTrans2D1" presStyleIdx="3" presStyleCnt="13"/>
      <dgm:spPr/>
    </dgm:pt>
    <dgm:pt modelId="{F0C6F13A-1596-4196-965F-648C0FC1C9EC}" type="pres">
      <dgm:prSet presAssocID="{360484D7-B92A-495E-9A9F-BE5AAB895268}" presName="node" presStyleLbl="node1" presStyleIdx="4" presStyleCnt="13">
        <dgm:presLayoutVars>
          <dgm:bulletEnabled val="1"/>
        </dgm:presLayoutVars>
      </dgm:prSet>
      <dgm:spPr/>
    </dgm:pt>
    <dgm:pt modelId="{49BDB6D4-825B-4302-829F-FCADD8F8CB6E}" type="pres">
      <dgm:prSet presAssocID="{360484D7-B92A-495E-9A9F-BE5AAB895268}" presName="dummy" presStyleCnt="0"/>
      <dgm:spPr/>
    </dgm:pt>
    <dgm:pt modelId="{BCCA1D42-17A4-4D5B-A106-EFF241EA3FB0}" type="pres">
      <dgm:prSet presAssocID="{367BD349-565B-4C87-9D92-474CBC82B218}" presName="sibTrans" presStyleLbl="sibTrans2D1" presStyleIdx="4" presStyleCnt="13"/>
      <dgm:spPr/>
    </dgm:pt>
    <dgm:pt modelId="{662F5B1D-EB8C-477A-986F-2775FB4DBE3B}" type="pres">
      <dgm:prSet presAssocID="{453A5B69-7125-48BE-855D-570AF03D37E2}" presName="node" presStyleLbl="node1" presStyleIdx="5" presStyleCnt="13">
        <dgm:presLayoutVars>
          <dgm:bulletEnabled val="1"/>
        </dgm:presLayoutVars>
      </dgm:prSet>
      <dgm:spPr/>
    </dgm:pt>
    <dgm:pt modelId="{AA306B70-937B-4D40-8354-6C9D618E119F}" type="pres">
      <dgm:prSet presAssocID="{453A5B69-7125-48BE-855D-570AF03D37E2}" presName="dummy" presStyleCnt="0"/>
      <dgm:spPr/>
    </dgm:pt>
    <dgm:pt modelId="{75417065-C55A-4CDC-836F-694030BDE2BB}" type="pres">
      <dgm:prSet presAssocID="{EDDF9039-395C-4F0F-8DEF-1C150C1338FD}" presName="sibTrans" presStyleLbl="sibTrans2D1" presStyleIdx="5" presStyleCnt="13"/>
      <dgm:spPr/>
    </dgm:pt>
    <dgm:pt modelId="{0E703BB0-30C9-418F-B726-3235AD16F3AE}" type="pres">
      <dgm:prSet presAssocID="{FE844507-7204-413A-859C-CB677290EC92}" presName="node" presStyleLbl="node1" presStyleIdx="6" presStyleCnt="13">
        <dgm:presLayoutVars>
          <dgm:bulletEnabled val="1"/>
        </dgm:presLayoutVars>
      </dgm:prSet>
      <dgm:spPr/>
    </dgm:pt>
    <dgm:pt modelId="{7CC86B3C-2460-49CD-A9CC-E86158BBC5CD}" type="pres">
      <dgm:prSet presAssocID="{FE844507-7204-413A-859C-CB677290EC92}" presName="dummy" presStyleCnt="0"/>
      <dgm:spPr/>
    </dgm:pt>
    <dgm:pt modelId="{724102E2-5F17-4379-83E1-83A32CF4650B}" type="pres">
      <dgm:prSet presAssocID="{3F9EC04A-0166-408F-B5D3-BF16618973AE}" presName="sibTrans" presStyleLbl="sibTrans2D1" presStyleIdx="6" presStyleCnt="13"/>
      <dgm:spPr/>
    </dgm:pt>
    <dgm:pt modelId="{1A42DA22-7E5E-4987-8DF3-A4471EE05593}" type="pres">
      <dgm:prSet presAssocID="{2CA46148-94EB-43E9-A53F-76E5F960372F}" presName="node" presStyleLbl="node1" presStyleIdx="7" presStyleCnt="13">
        <dgm:presLayoutVars>
          <dgm:bulletEnabled val="1"/>
        </dgm:presLayoutVars>
      </dgm:prSet>
      <dgm:spPr/>
    </dgm:pt>
    <dgm:pt modelId="{367F877D-8C95-4A1A-B14F-62522C795714}" type="pres">
      <dgm:prSet presAssocID="{2CA46148-94EB-43E9-A53F-76E5F960372F}" presName="dummy" presStyleCnt="0"/>
      <dgm:spPr/>
    </dgm:pt>
    <dgm:pt modelId="{F79468FD-CE40-4799-91D7-5235FEEE439C}" type="pres">
      <dgm:prSet presAssocID="{241E4A51-542E-4DC6-A1DE-7FAAF7B92D67}" presName="sibTrans" presStyleLbl="sibTrans2D1" presStyleIdx="7" presStyleCnt="13"/>
      <dgm:spPr/>
    </dgm:pt>
    <dgm:pt modelId="{721BFC61-AF92-4BFC-BE40-5CE51DEC5ACF}" type="pres">
      <dgm:prSet presAssocID="{A43076A1-BA4E-4325-BE03-B0AF3D460D39}" presName="node" presStyleLbl="node1" presStyleIdx="8" presStyleCnt="13">
        <dgm:presLayoutVars>
          <dgm:bulletEnabled val="1"/>
        </dgm:presLayoutVars>
      </dgm:prSet>
      <dgm:spPr/>
    </dgm:pt>
    <dgm:pt modelId="{7B1CBD64-AFC9-4D31-B702-6410A5A4709D}" type="pres">
      <dgm:prSet presAssocID="{A43076A1-BA4E-4325-BE03-B0AF3D460D39}" presName="dummy" presStyleCnt="0"/>
      <dgm:spPr/>
    </dgm:pt>
    <dgm:pt modelId="{2809FAB3-62C4-4502-9C5D-6FAF4E7B4388}" type="pres">
      <dgm:prSet presAssocID="{5240A6EF-FC33-48EA-9141-22613BDBB73B}" presName="sibTrans" presStyleLbl="sibTrans2D1" presStyleIdx="8" presStyleCnt="13"/>
      <dgm:spPr/>
    </dgm:pt>
    <dgm:pt modelId="{9073CCDD-C8BD-4C2C-AF44-3EF9E61D0673}" type="pres">
      <dgm:prSet presAssocID="{806713F8-141E-41EB-BF16-4C598E6AAFDA}" presName="node" presStyleLbl="node1" presStyleIdx="9" presStyleCnt="13">
        <dgm:presLayoutVars>
          <dgm:bulletEnabled val="1"/>
        </dgm:presLayoutVars>
      </dgm:prSet>
      <dgm:spPr/>
    </dgm:pt>
    <dgm:pt modelId="{1C70500A-CA0B-4051-9957-F06F30EE906F}" type="pres">
      <dgm:prSet presAssocID="{806713F8-141E-41EB-BF16-4C598E6AAFDA}" presName="dummy" presStyleCnt="0"/>
      <dgm:spPr/>
    </dgm:pt>
    <dgm:pt modelId="{9F3CFABD-2482-4DFC-815D-19EA66AC778E}" type="pres">
      <dgm:prSet presAssocID="{D7EA0577-0B63-4CE3-8A8A-9D894D80EC39}" presName="sibTrans" presStyleLbl="sibTrans2D1" presStyleIdx="9" presStyleCnt="13"/>
      <dgm:spPr/>
    </dgm:pt>
    <dgm:pt modelId="{262162B7-BE2C-4275-95FB-61F7F82035CD}" type="pres">
      <dgm:prSet presAssocID="{F2B56453-788B-4BED-A7B2-079BCB7A2839}" presName="node" presStyleLbl="node1" presStyleIdx="10" presStyleCnt="13">
        <dgm:presLayoutVars>
          <dgm:bulletEnabled val="1"/>
        </dgm:presLayoutVars>
      </dgm:prSet>
      <dgm:spPr/>
    </dgm:pt>
    <dgm:pt modelId="{9F4E4180-446F-4E4A-B3B0-CBF8599CB718}" type="pres">
      <dgm:prSet presAssocID="{F2B56453-788B-4BED-A7B2-079BCB7A2839}" presName="dummy" presStyleCnt="0"/>
      <dgm:spPr/>
    </dgm:pt>
    <dgm:pt modelId="{6BD418B4-2B61-4ECE-9E30-550BFB3A8964}" type="pres">
      <dgm:prSet presAssocID="{0E0D6F75-4BC9-48A6-8A1F-BD1F78A41729}" presName="sibTrans" presStyleLbl="sibTrans2D1" presStyleIdx="10" presStyleCnt="13"/>
      <dgm:spPr/>
    </dgm:pt>
    <dgm:pt modelId="{F2E34AD0-5C96-4F24-A6E2-C27FEAFC2075}" type="pres">
      <dgm:prSet presAssocID="{C58BDA79-11CB-4EDE-8383-4721E335EC2E}" presName="node" presStyleLbl="node1" presStyleIdx="11" presStyleCnt="13">
        <dgm:presLayoutVars>
          <dgm:bulletEnabled val="1"/>
        </dgm:presLayoutVars>
      </dgm:prSet>
      <dgm:spPr/>
    </dgm:pt>
    <dgm:pt modelId="{064D3B3C-B8C8-46B1-B296-D99BB7023DB7}" type="pres">
      <dgm:prSet presAssocID="{C58BDA79-11CB-4EDE-8383-4721E335EC2E}" presName="dummy" presStyleCnt="0"/>
      <dgm:spPr/>
    </dgm:pt>
    <dgm:pt modelId="{3A4656E8-005C-441F-93B2-7B76347A0185}" type="pres">
      <dgm:prSet presAssocID="{45D91044-F72C-4354-8EE3-703B6BC3768E}" presName="sibTrans" presStyleLbl="sibTrans2D1" presStyleIdx="11" presStyleCnt="13"/>
      <dgm:spPr/>
    </dgm:pt>
    <dgm:pt modelId="{52D3DB35-C0DD-4B06-A5F0-95CFDC2047D2}" type="pres">
      <dgm:prSet presAssocID="{29026587-266B-413B-BE65-42E6112984C2}" presName="node" presStyleLbl="node1" presStyleIdx="12" presStyleCnt="13">
        <dgm:presLayoutVars>
          <dgm:bulletEnabled val="1"/>
        </dgm:presLayoutVars>
      </dgm:prSet>
      <dgm:spPr/>
    </dgm:pt>
    <dgm:pt modelId="{59C07F83-E252-403F-9348-C8FE15CE6B0F}" type="pres">
      <dgm:prSet presAssocID="{29026587-266B-413B-BE65-42E6112984C2}" presName="dummy" presStyleCnt="0"/>
      <dgm:spPr/>
    </dgm:pt>
    <dgm:pt modelId="{01940DFC-35C1-4525-94C4-DBA4A2EB8BDB}" type="pres">
      <dgm:prSet presAssocID="{F0658F81-C66B-4DC1-B1AC-FB6352DCA307}" presName="sibTrans" presStyleLbl="sibTrans2D1" presStyleIdx="12" presStyleCnt="13"/>
      <dgm:spPr/>
    </dgm:pt>
  </dgm:ptLst>
  <dgm:cxnLst>
    <dgm:cxn modelId="{49487D06-7C59-4FB5-AAF4-9C4679559678}" type="presOf" srcId="{FA5309A5-AF29-4B3C-B6A5-705A80227894}" destId="{E6ACAD84-FD09-4122-9ECB-30542713CC89}" srcOrd="0" destOrd="0" presId="urn:microsoft.com/office/officeart/2005/8/layout/radial6"/>
    <dgm:cxn modelId="{28181A0D-409E-497B-858A-7748DCEC8FA9}" srcId="{95205F1C-FD18-4B48-85C1-A5545B43D3F3}" destId="{29026587-266B-413B-BE65-42E6112984C2}" srcOrd="12" destOrd="0" parTransId="{9ED20EFA-A676-48A6-9278-AE90911AEADA}" sibTransId="{F0658F81-C66B-4DC1-B1AC-FB6352DCA307}"/>
    <dgm:cxn modelId="{F23ADF13-47D1-4728-85A4-261541F4C3BD}" type="presOf" srcId="{45D91044-F72C-4354-8EE3-703B6BC3768E}" destId="{3A4656E8-005C-441F-93B2-7B76347A0185}" srcOrd="0" destOrd="0" presId="urn:microsoft.com/office/officeart/2005/8/layout/radial6"/>
    <dgm:cxn modelId="{43AFBC22-7C46-4353-85C2-534C29A95D55}" type="presOf" srcId="{FE844507-7204-413A-859C-CB677290EC92}" destId="{0E703BB0-30C9-418F-B726-3235AD16F3AE}" srcOrd="0" destOrd="0" presId="urn:microsoft.com/office/officeart/2005/8/layout/radial6"/>
    <dgm:cxn modelId="{33C52C23-34D3-4DEE-A455-DEBAAB8752C3}" type="presOf" srcId="{95205F1C-FD18-4B48-85C1-A5545B43D3F3}" destId="{391105DF-EB34-4E5F-A542-7AB556D1467F}" srcOrd="0" destOrd="0" presId="urn:microsoft.com/office/officeart/2005/8/layout/radial6"/>
    <dgm:cxn modelId="{EEBA6623-8D55-46DF-B908-768E0A165993}" type="presOf" srcId="{F0658F81-C66B-4DC1-B1AC-FB6352DCA307}" destId="{01940DFC-35C1-4525-94C4-DBA4A2EB8BDB}" srcOrd="0" destOrd="0" presId="urn:microsoft.com/office/officeart/2005/8/layout/radial6"/>
    <dgm:cxn modelId="{39BB1029-9CD3-439C-81AA-78CE6FD975C3}" srcId="{95205F1C-FD18-4B48-85C1-A5545B43D3F3}" destId="{FE844507-7204-413A-859C-CB677290EC92}" srcOrd="6" destOrd="0" parTransId="{F8B9D9CC-A3F9-45C4-89BC-48B63A3B744F}" sibTransId="{3F9EC04A-0166-408F-B5D3-BF16618973AE}"/>
    <dgm:cxn modelId="{9E61D72B-15BB-4F77-BCDE-3A315AD0A104}" srcId="{95205F1C-FD18-4B48-85C1-A5545B43D3F3}" destId="{453A5B69-7125-48BE-855D-570AF03D37E2}" srcOrd="5" destOrd="0" parTransId="{1B79398D-655E-4C34-8F73-5DFC01B17EE0}" sibTransId="{EDDF9039-395C-4F0F-8DEF-1C150C1338FD}"/>
    <dgm:cxn modelId="{2F6C0730-2785-42D6-BBDB-DBAEFF75C3E2}" type="presOf" srcId="{EDDF9039-395C-4F0F-8DEF-1C150C1338FD}" destId="{75417065-C55A-4CDC-836F-694030BDE2BB}" srcOrd="0" destOrd="0" presId="urn:microsoft.com/office/officeart/2005/8/layout/radial6"/>
    <dgm:cxn modelId="{8F6D1B32-36DB-41D4-AF42-DEBF210DC60A}" srcId="{95205F1C-FD18-4B48-85C1-A5545B43D3F3}" destId="{C58BDA79-11CB-4EDE-8383-4721E335EC2E}" srcOrd="11" destOrd="0" parTransId="{0BE2B6E7-2223-4F32-B44A-0EDE8AE5DD8A}" sibTransId="{45D91044-F72C-4354-8EE3-703B6BC3768E}"/>
    <dgm:cxn modelId="{EAB5B539-1C15-4FE6-A524-855732AD8554}" type="presOf" srcId="{69E6C25A-D3BB-4CD6-8859-B95081F2138D}" destId="{62BF4EAE-7E30-4520-9E11-8E1B3EB671B2}" srcOrd="0" destOrd="0" presId="urn:microsoft.com/office/officeart/2005/8/layout/radial6"/>
    <dgm:cxn modelId="{AF55383F-9ACE-4FCF-B70D-E68F9377E916}" type="presOf" srcId="{360484D7-B92A-495E-9A9F-BE5AAB895268}" destId="{F0C6F13A-1596-4196-965F-648C0FC1C9EC}" srcOrd="0" destOrd="0" presId="urn:microsoft.com/office/officeart/2005/8/layout/radial6"/>
    <dgm:cxn modelId="{28635864-5059-4D0A-B2C7-0DF30564D0A6}" type="presOf" srcId="{29026587-266B-413B-BE65-42E6112984C2}" destId="{52D3DB35-C0DD-4B06-A5F0-95CFDC2047D2}" srcOrd="0" destOrd="0" presId="urn:microsoft.com/office/officeart/2005/8/layout/radial6"/>
    <dgm:cxn modelId="{A4716B6D-2F96-4FD6-A61B-495D21FD3D18}" type="presOf" srcId="{C58BDA79-11CB-4EDE-8383-4721E335EC2E}" destId="{F2E34AD0-5C96-4F24-A6E2-C27FEAFC2075}" srcOrd="0" destOrd="0" presId="urn:microsoft.com/office/officeart/2005/8/layout/radial6"/>
    <dgm:cxn modelId="{522A8850-4698-4389-81D1-1845762BCA1E}" type="presOf" srcId="{3F9EC04A-0166-408F-B5D3-BF16618973AE}" destId="{724102E2-5F17-4379-83E1-83A32CF4650B}" srcOrd="0" destOrd="0" presId="urn:microsoft.com/office/officeart/2005/8/layout/radial6"/>
    <dgm:cxn modelId="{8717BB71-995C-46BF-90F8-927EA7A82AB6}" type="presOf" srcId="{2CA46148-94EB-43E9-A53F-76E5F960372F}" destId="{1A42DA22-7E5E-4987-8DF3-A4471EE05593}" srcOrd="0" destOrd="0" presId="urn:microsoft.com/office/officeart/2005/8/layout/radial6"/>
    <dgm:cxn modelId="{F5732474-37A6-4A4F-BC2E-46C596B25069}" type="presOf" srcId="{241E4A51-542E-4DC6-A1DE-7FAAF7B92D67}" destId="{F79468FD-CE40-4799-91D7-5235FEEE439C}" srcOrd="0" destOrd="0" presId="urn:microsoft.com/office/officeart/2005/8/layout/radial6"/>
    <dgm:cxn modelId="{CD203B54-5B21-4B81-AF2E-5AAD0A5D28C8}" type="presOf" srcId="{09C0C585-8F9D-49C9-BEBE-845FAEF87432}" destId="{C1CB6F64-979A-48F9-BC26-6F0469AFF9E5}" srcOrd="0" destOrd="0" presId="urn:microsoft.com/office/officeart/2005/8/layout/radial6"/>
    <dgm:cxn modelId="{67FAAB89-F358-4CE4-BD7B-D1FA3F4B8CA0}" type="presOf" srcId="{94594743-5E08-4DB5-A971-8520C974A1E4}" destId="{E22A47FF-8FC9-4A4B-B871-6BF87933C9F4}" srcOrd="0" destOrd="0" presId="urn:microsoft.com/office/officeart/2005/8/layout/radial6"/>
    <dgm:cxn modelId="{A964018B-638E-4296-A473-EC05DC9C1AF7}" srcId="{95205F1C-FD18-4B48-85C1-A5545B43D3F3}" destId="{2CA46148-94EB-43E9-A53F-76E5F960372F}" srcOrd="7" destOrd="0" parTransId="{826228A4-E797-44F6-A9DE-68DC44BB9F3C}" sibTransId="{241E4A51-542E-4DC6-A1DE-7FAAF7B92D67}"/>
    <dgm:cxn modelId="{C614418C-3394-4089-973E-D8C8CC4CDCDA}" srcId="{95205F1C-FD18-4B48-85C1-A5545B43D3F3}" destId="{69E6C25A-D3BB-4CD6-8859-B95081F2138D}" srcOrd="1" destOrd="0" parTransId="{F3E96D7D-D60D-4EE0-87F2-6E794B7DF22D}" sibTransId="{94594743-5E08-4DB5-A971-8520C974A1E4}"/>
    <dgm:cxn modelId="{2D40FF8C-581D-413F-A225-AA8A7292A462}" srcId="{95205F1C-FD18-4B48-85C1-A5545B43D3F3}" destId="{2FF8EB4D-51AA-4822-88BF-B1EC6E2D8CF6}" srcOrd="2" destOrd="0" parTransId="{AD4C75CD-3FEC-406C-8CC2-44A8D9F8084D}" sibTransId="{09C0C585-8F9D-49C9-BEBE-845FAEF87432}"/>
    <dgm:cxn modelId="{BC0D2C90-5638-4F4D-B552-1AF7DFDD9BD3}" type="presOf" srcId="{0E0D6F75-4BC9-48A6-8A1F-BD1F78A41729}" destId="{6BD418B4-2B61-4ECE-9E30-550BFB3A8964}" srcOrd="0" destOrd="0" presId="urn:microsoft.com/office/officeart/2005/8/layout/radial6"/>
    <dgm:cxn modelId="{433ED491-921B-45C1-AD99-AC6A84FC0CFF}" type="presOf" srcId="{D7EA0577-0B63-4CE3-8A8A-9D894D80EC39}" destId="{9F3CFABD-2482-4DFC-815D-19EA66AC778E}" srcOrd="0" destOrd="0" presId="urn:microsoft.com/office/officeart/2005/8/layout/radial6"/>
    <dgm:cxn modelId="{6459189D-512E-4EF6-BDD3-EC59D11CA023}" type="presOf" srcId="{5240A6EF-FC33-48EA-9141-22613BDBB73B}" destId="{2809FAB3-62C4-4502-9C5D-6FAF4E7B4388}" srcOrd="0" destOrd="0" presId="urn:microsoft.com/office/officeart/2005/8/layout/radial6"/>
    <dgm:cxn modelId="{E2E556A0-EF26-4DFE-97EF-B8703B81E64D}" type="presOf" srcId="{3FDE6C43-9B38-44F1-A5BB-F032DFAAA388}" destId="{95FB6634-57D7-4E94-8D8D-FCCB9A5E9CD2}" srcOrd="0" destOrd="0" presId="urn:microsoft.com/office/officeart/2005/8/layout/radial6"/>
    <dgm:cxn modelId="{6B84BFA8-9220-4797-819B-B8BC0EA25C8A}" type="presOf" srcId="{60D8DF78-8AE5-4693-B4B0-11BA02B3CD1A}" destId="{43A8B290-5E4E-4DC3-A5F0-5164BAC0C9B0}" srcOrd="0" destOrd="0" presId="urn:microsoft.com/office/officeart/2005/8/layout/radial6"/>
    <dgm:cxn modelId="{AAC20AB4-C848-4856-A2DD-8D4DD77B11BE}" srcId="{95205F1C-FD18-4B48-85C1-A5545B43D3F3}" destId="{806713F8-141E-41EB-BF16-4C598E6AAFDA}" srcOrd="9" destOrd="0" parTransId="{691ADF80-F8D9-473C-A2E8-2AF21CD8D5FB}" sibTransId="{D7EA0577-0B63-4CE3-8A8A-9D894D80EC39}"/>
    <dgm:cxn modelId="{DD0A45B6-34B2-4301-BFC7-B4A6159DF01B}" srcId="{95205F1C-FD18-4B48-85C1-A5545B43D3F3}" destId="{360484D7-B92A-495E-9A9F-BE5AAB895268}" srcOrd="4" destOrd="0" parTransId="{A9524BE7-DB11-4CBA-8E9D-DB55F5355D20}" sibTransId="{367BD349-565B-4C87-9D92-474CBC82B218}"/>
    <dgm:cxn modelId="{F2A55FB8-0E31-4EB1-890A-354590193203}" type="presOf" srcId="{F2B56453-788B-4BED-A7B2-079BCB7A2839}" destId="{262162B7-BE2C-4275-95FB-61F7F82035CD}" srcOrd="0" destOrd="0" presId="urn:microsoft.com/office/officeart/2005/8/layout/radial6"/>
    <dgm:cxn modelId="{983636B9-FD57-4438-A3FD-E34D6C6207D4}" type="presOf" srcId="{2FF8EB4D-51AA-4822-88BF-B1EC6E2D8CF6}" destId="{0CA55B2E-E1AA-4B01-81F2-36B13A526546}" srcOrd="0" destOrd="0" presId="urn:microsoft.com/office/officeart/2005/8/layout/radial6"/>
    <dgm:cxn modelId="{F9202AC2-939C-4A94-9910-B933D9A2C162}" type="presOf" srcId="{367BD349-565B-4C87-9D92-474CBC82B218}" destId="{BCCA1D42-17A4-4D5B-A106-EFF241EA3FB0}" srcOrd="0" destOrd="0" presId="urn:microsoft.com/office/officeart/2005/8/layout/radial6"/>
    <dgm:cxn modelId="{177516C6-51F5-4637-BBED-255F33565DD2}" srcId="{95205F1C-FD18-4B48-85C1-A5545B43D3F3}" destId="{A43076A1-BA4E-4325-BE03-B0AF3D460D39}" srcOrd="8" destOrd="0" parTransId="{B12B6F13-3969-43D5-8E41-9B958C044BDC}" sibTransId="{5240A6EF-FC33-48EA-9141-22613BDBB73B}"/>
    <dgm:cxn modelId="{769ADBC9-E6F4-4BF4-81F7-80B51C89B730}" srcId="{95205F1C-FD18-4B48-85C1-A5545B43D3F3}" destId="{F2B56453-788B-4BED-A7B2-079BCB7A2839}" srcOrd="10" destOrd="0" parTransId="{3E0443D1-BBC0-4699-B0D5-75D084CBFBBF}" sibTransId="{0E0D6F75-4BC9-48A6-8A1F-BD1F78A41729}"/>
    <dgm:cxn modelId="{0717EACC-ECE8-4A6E-9CC8-CF71948836DA}" type="presOf" srcId="{453A5B69-7125-48BE-855D-570AF03D37E2}" destId="{662F5B1D-EB8C-477A-986F-2775FB4DBE3B}" srcOrd="0" destOrd="0" presId="urn:microsoft.com/office/officeart/2005/8/layout/radial6"/>
    <dgm:cxn modelId="{AE707FCE-DA06-4BCD-8197-F285B7D5C3A3}" type="presOf" srcId="{FE0CEB8A-E159-4343-AC4E-2D48663366F5}" destId="{CF19900B-1E26-4396-8A72-25A4D40C8F65}" srcOrd="0" destOrd="0" presId="urn:microsoft.com/office/officeart/2005/8/layout/radial6"/>
    <dgm:cxn modelId="{B8919DD4-8B12-4858-B45B-7B3443276763}" type="presOf" srcId="{A43076A1-BA4E-4325-BE03-B0AF3D460D39}" destId="{721BFC61-AF92-4BFC-BE40-5CE51DEC5ACF}" srcOrd="0" destOrd="0" presId="urn:microsoft.com/office/officeart/2005/8/layout/radial6"/>
    <dgm:cxn modelId="{8B7A4FEE-E8B3-48DA-BB73-A00574418E87}" type="presOf" srcId="{FE0F1FDB-2480-4905-A637-D6F47E737C68}" destId="{2010FC03-B686-49B4-9584-4C09A86FF11E}" srcOrd="0" destOrd="0" presId="urn:microsoft.com/office/officeart/2005/8/layout/radial6"/>
    <dgm:cxn modelId="{A0F8CBEE-349F-46FE-BCF2-59CEC2DCCB12}" srcId="{60D8DF78-8AE5-4693-B4B0-11BA02B3CD1A}" destId="{95205F1C-FD18-4B48-85C1-A5545B43D3F3}" srcOrd="0" destOrd="0" parTransId="{153DE2D1-62F9-4226-9BA1-756B657F359A}" sibTransId="{0F74094E-9ACC-435D-987C-D486567327D0}"/>
    <dgm:cxn modelId="{19F995F3-2789-4B21-B6CF-D08E958C5243}" srcId="{95205F1C-FD18-4B48-85C1-A5545B43D3F3}" destId="{3FDE6C43-9B38-44F1-A5BB-F032DFAAA388}" srcOrd="3" destOrd="0" parTransId="{6B5EDC78-8A9D-4CC3-A951-A5CFE9BF3649}" sibTransId="{FE0F1FDB-2480-4905-A637-D6F47E737C68}"/>
    <dgm:cxn modelId="{64D338FA-1181-4406-B936-2156B2663891}" srcId="{95205F1C-FD18-4B48-85C1-A5545B43D3F3}" destId="{FE0CEB8A-E159-4343-AC4E-2D48663366F5}" srcOrd="0" destOrd="0" parTransId="{7E2AFC70-B8C8-40A0-9474-0C52BE686A36}" sibTransId="{FA5309A5-AF29-4B3C-B6A5-705A80227894}"/>
    <dgm:cxn modelId="{F7404DFC-56E2-4B8F-8EE6-E779E03D6934}" type="presOf" srcId="{806713F8-141E-41EB-BF16-4C598E6AAFDA}" destId="{9073CCDD-C8BD-4C2C-AF44-3EF9E61D0673}" srcOrd="0" destOrd="0" presId="urn:microsoft.com/office/officeart/2005/8/layout/radial6"/>
    <dgm:cxn modelId="{3A42B3B7-C636-4424-A09C-3B08FA5E6B58}" type="presParOf" srcId="{43A8B290-5E4E-4DC3-A5F0-5164BAC0C9B0}" destId="{391105DF-EB34-4E5F-A542-7AB556D1467F}" srcOrd="0" destOrd="0" presId="urn:microsoft.com/office/officeart/2005/8/layout/radial6"/>
    <dgm:cxn modelId="{9FBCD917-1CE9-4CC6-A020-0361BB9AFC06}" type="presParOf" srcId="{43A8B290-5E4E-4DC3-A5F0-5164BAC0C9B0}" destId="{CF19900B-1E26-4396-8A72-25A4D40C8F65}" srcOrd="1" destOrd="0" presId="urn:microsoft.com/office/officeart/2005/8/layout/radial6"/>
    <dgm:cxn modelId="{E9BE9B2D-9B62-4F99-ABDE-442725B8AD3F}" type="presParOf" srcId="{43A8B290-5E4E-4DC3-A5F0-5164BAC0C9B0}" destId="{024EFD7E-B371-414B-8EFE-A06DE8B7DA50}" srcOrd="2" destOrd="0" presId="urn:microsoft.com/office/officeart/2005/8/layout/radial6"/>
    <dgm:cxn modelId="{CA3304CB-F95D-4054-B1C6-187DC9F3E28F}" type="presParOf" srcId="{43A8B290-5E4E-4DC3-A5F0-5164BAC0C9B0}" destId="{E6ACAD84-FD09-4122-9ECB-30542713CC89}" srcOrd="3" destOrd="0" presId="urn:microsoft.com/office/officeart/2005/8/layout/radial6"/>
    <dgm:cxn modelId="{554DF8C4-022E-4A6A-A760-E159A24487C6}" type="presParOf" srcId="{43A8B290-5E4E-4DC3-A5F0-5164BAC0C9B0}" destId="{62BF4EAE-7E30-4520-9E11-8E1B3EB671B2}" srcOrd="4" destOrd="0" presId="urn:microsoft.com/office/officeart/2005/8/layout/radial6"/>
    <dgm:cxn modelId="{EBA1158E-211A-4598-92C5-1AD933198266}" type="presParOf" srcId="{43A8B290-5E4E-4DC3-A5F0-5164BAC0C9B0}" destId="{01084ADA-2392-457E-850F-5BD89D09D288}" srcOrd="5" destOrd="0" presId="urn:microsoft.com/office/officeart/2005/8/layout/radial6"/>
    <dgm:cxn modelId="{49B9D752-1ACD-4DFD-84DF-8E109AA31F7E}" type="presParOf" srcId="{43A8B290-5E4E-4DC3-A5F0-5164BAC0C9B0}" destId="{E22A47FF-8FC9-4A4B-B871-6BF87933C9F4}" srcOrd="6" destOrd="0" presId="urn:microsoft.com/office/officeart/2005/8/layout/radial6"/>
    <dgm:cxn modelId="{3BBAA6BA-C739-4642-979F-6FA264B4BD27}" type="presParOf" srcId="{43A8B290-5E4E-4DC3-A5F0-5164BAC0C9B0}" destId="{0CA55B2E-E1AA-4B01-81F2-36B13A526546}" srcOrd="7" destOrd="0" presId="urn:microsoft.com/office/officeart/2005/8/layout/radial6"/>
    <dgm:cxn modelId="{723BC09B-47AC-4575-81F3-20047C515412}" type="presParOf" srcId="{43A8B290-5E4E-4DC3-A5F0-5164BAC0C9B0}" destId="{FB3D0C71-ABF3-460B-9728-3BE23302D7E3}" srcOrd="8" destOrd="0" presId="urn:microsoft.com/office/officeart/2005/8/layout/radial6"/>
    <dgm:cxn modelId="{014C25B2-9026-4E99-9EBD-D124A2A139A4}" type="presParOf" srcId="{43A8B290-5E4E-4DC3-A5F0-5164BAC0C9B0}" destId="{C1CB6F64-979A-48F9-BC26-6F0469AFF9E5}" srcOrd="9" destOrd="0" presId="urn:microsoft.com/office/officeart/2005/8/layout/radial6"/>
    <dgm:cxn modelId="{EDF3D00F-987D-45A5-A8EE-992F5FC1D34A}" type="presParOf" srcId="{43A8B290-5E4E-4DC3-A5F0-5164BAC0C9B0}" destId="{95FB6634-57D7-4E94-8D8D-FCCB9A5E9CD2}" srcOrd="10" destOrd="0" presId="urn:microsoft.com/office/officeart/2005/8/layout/radial6"/>
    <dgm:cxn modelId="{1B94F1FB-312B-4224-8CD9-342BFA54A49D}" type="presParOf" srcId="{43A8B290-5E4E-4DC3-A5F0-5164BAC0C9B0}" destId="{F4D2B12B-637A-4307-8DB7-B52358C512A6}" srcOrd="11" destOrd="0" presId="urn:microsoft.com/office/officeart/2005/8/layout/radial6"/>
    <dgm:cxn modelId="{79E82E90-0F77-441A-AE41-6483F298D850}" type="presParOf" srcId="{43A8B290-5E4E-4DC3-A5F0-5164BAC0C9B0}" destId="{2010FC03-B686-49B4-9584-4C09A86FF11E}" srcOrd="12" destOrd="0" presId="urn:microsoft.com/office/officeart/2005/8/layout/radial6"/>
    <dgm:cxn modelId="{62861AFD-FB37-46DB-A433-AEDE7DB62C68}" type="presParOf" srcId="{43A8B290-5E4E-4DC3-A5F0-5164BAC0C9B0}" destId="{F0C6F13A-1596-4196-965F-648C0FC1C9EC}" srcOrd="13" destOrd="0" presId="urn:microsoft.com/office/officeart/2005/8/layout/radial6"/>
    <dgm:cxn modelId="{35E2B59B-FACD-47CB-8702-1181D6E12D41}" type="presParOf" srcId="{43A8B290-5E4E-4DC3-A5F0-5164BAC0C9B0}" destId="{49BDB6D4-825B-4302-829F-FCADD8F8CB6E}" srcOrd="14" destOrd="0" presId="urn:microsoft.com/office/officeart/2005/8/layout/radial6"/>
    <dgm:cxn modelId="{68682B35-7C18-4462-9334-9229DD02564D}" type="presParOf" srcId="{43A8B290-5E4E-4DC3-A5F0-5164BAC0C9B0}" destId="{BCCA1D42-17A4-4D5B-A106-EFF241EA3FB0}" srcOrd="15" destOrd="0" presId="urn:microsoft.com/office/officeart/2005/8/layout/radial6"/>
    <dgm:cxn modelId="{2FBD5C74-429F-4587-8FD4-A5BF1ECFE092}" type="presParOf" srcId="{43A8B290-5E4E-4DC3-A5F0-5164BAC0C9B0}" destId="{662F5B1D-EB8C-477A-986F-2775FB4DBE3B}" srcOrd="16" destOrd="0" presId="urn:microsoft.com/office/officeart/2005/8/layout/radial6"/>
    <dgm:cxn modelId="{A66A5E6A-FF0E-4796-B2F9-933F8D04F4DB}" type="presParOf" srcId="{43A8B290-5E4E-4DC3-A5F0-5164BAC0C9B0}" destId="{AA306B70-937B-4D40-8354-6C9D618E119F}" srcOrd="17" destOrd="0" presId="urn:microsoft.com/office/officeart/2005/8/layout/radial6"/>
    <dgm:cxn modelId="{052403AD-7697-438B-9A25-669C4F0EC54F}" type="presParOf" srcId="{43A8B290-5E4E-4DC3-A5F0-5164BAC0C9B0}" destId="{75417065-C55A-4CDC-836F-694030BDE2BB}" srcOrd="18" destOrd="0" presId="urn:microsoft.com/office/officeart/2005/8/layout/radial6"/>
    <dgm:cxn modelId="{E221419A-2C41-4831-89AC-CA5A647E87DF}" type="presParOf" srcId="{43A8B290-5E4E-4DC3-A5F0-5164BAC0C9B0}" destId="{0E703BB0-30C9-418F-B726-3235AD16F3AE}" srcOrd="19" destOrd="0" presId="urn:microsoft.com/office/officeart/2005/8/layout/radial6"/>
    <dgm:cxn modelId="{D2354934-85A2-4CD2-9FEC-F15F732B14CA}" type="presParOf" srcId="{43A8B290-5E4E-4DC3-A5F0-5164BAC0C9B0}" destId="{7CC86B3C-2460-49CD-A9CC-E86158BBC5CD}" srcOrd="20" destOrd="0" presId="urn:microsoft.com/office/officeart/2005/8/layout/radial6"/>
    <dgm:cxn modelId="{9DB23454-E14D-4505-9640-501C08E63E66}" type="presParOf" srcId="{43A8B290-5E4E-4DC3-A5F0-5164BAC0C9B0}" destId="{724102E2-5F17-4379-83E1-83A32CF4650B}" srcOrd="21" destOrd="0" presId="urn:microsoft.com/office/officeart/2005/8/layout/radial6"/>
    <dgm:cxn modelId="{D4DA3D3D-BCC5-47BC-8E35-39345F2638F8}" type="presParOf" srcId="{43A8B290-5E4E-4DC3-A5F0-5164BAC0C9B0}" destId="{1A42DA22-7E5E-4987-8DF3-A4471EE05593}" srcOrd="22" destOrd="0" presId="urn:microsoft.com/office/officeart/2005/8/layout/radial6"/>
    <dgm:cxn modelId="{7CE44DBB-4C27-474D-A6D8-2C958983AB9E}" type="presParOf" srcId="{43A8B290-5E4E-4DC3-A5F0-5164BAC0C9B0}" destId="{367F877D-8C95-4A1A-B14F-62522C795714}" srcOrd="23" destOrd="0" presId="urn:microsoft.com/office/officeart/2005/8/layout/radial6"/>
    <dgm:cxn modelId="{0B7EFA57-D845-4741-BB73-3488D306BE58}" type="presParOf" srcId="{43A8B290-5E4E-4DC3-A5F0-5164BAC0C9B0}" destId="{F79468FD-CE40-4799-91D7-5235FEEE439C}" srcOrd="24" destOrd="0" presId="urn:microsoft.com/office/officeart/2005/8/layout/radial6"/>
    <dgm:cxn modelId="{34198BDE-6681-44C2-88FA-CC6408133551}" type="presParOf" srcId="{43A8B290-5E4E-4DC3-A5F0-5164BAC0C9B0}" destId="{721BFC61-AF92-4BFC-BE40-5CE51DEC5ACF}" srcOrd="25" destOrd="0" presId="urn:microsoft.com/office/officeart/2005/8/layout/radial6"/>
    <dgm:cxn modelId="{9FC2B97D-9B19-4A58-81B6-42AD8850B7A2}" type="presParOf" srcId="{43A8B290-5E4E-4DC3-A5F0-5164BAC0C9B0}" destId="{7B1CBD64-AFC9-4D31-B702-6410A5A4709D}" srcOrd="26" destOrd="0" presId="urn:microsoft.com/office/officeart/2005/8/layout/radial6"/>
    <dgm:cxn modelId="{35B372F0-F407-4B46-BB20-3B0BE8BE2B24}" type="presParOf" srcId="{43A8B290-5E4E-4DC3-A5F0-5164BAC0C9B0}" destId="{2809FAB3-62C4-4502-9C5D-6FAF4E7B4388}" srcOrd="27" destOrd="0" presId="urn:microsoft.com/office/officeart/2005/8/layout/radial6"/>
    <dgm:cxn modelId="{8C368E41-5E91-496C-837A-C77C5632A221}" type="presParOf" srcId="{43A8B290-5E4E-4DC3-A5F0-5164BAC0C9B0}" destId="{9073CCDD-C8BD-4C2C-AF44-3EF9E61D0673}" srcOrd="28" destOrd="0" presId="urn:microsoft.com/office/officeart/2005/8/layout/radial6"/>
    <dgm:cxn modelId="{76C682F4-94C1-46D0-A844-6CA432075349}" type="presParOf" srcId="{43A8B290-5E4E-4DC3-A5F0-5164BAC0C9B0}" destId="{1C70500A-CA0B-4051-9957-F06F30EE906F}" srcOrd="29" destOrd="0" presId="urn:microsoft.com/office/officeart/2005/8/layout/radial6"/>
    <dgm:cxn modelId="{630AEB50-3A56-4BA4-86FB-BA09D41F5226}" type="presParOf" srcId="{43A8B290-5E4E-4DC3-A5F0-5164BAC0C9B0}" destId="{9F3CFABD-2482-4DFC-815D-19EA66AC778E}" srcOrd="30" destOrd="0" presId="urn:microsoft.com/office/officeart/2005/8/layout/radial6"/>
    <dgm:cxn modelId="{42D848D3-4BEC-49A0-9777-C52355C377AE}" type="presParOf" srcId="{43A8B290-5E4E-4DC3-A5F0-5164BAC0C9B0}" destId="{262162B7-BE2C-4275-95FB-61F7F82035CD}" srcOrd="31" destOrd="0" presId="urn:microsoft.com/office/officeart/2005/8/layout/radial6"/>
    <dgm:cxn modelId="{4B6ACDFF-E75E-48CE-B7C9-FED714216211}" type="presParOf" srcId="{43A8B290-5E4E-4DC3-A5F0-5164BAC0C9B0}" destId="{9F4E4180-446F-4E4A-B3B0-CBF8599CB718}" srcOrd="32" destOrd="0" presId="urn:microsoft.com/office/officeart/2005/8/layout/radial6"/>
    <dgm:cxn modelId="{C0D0D124-38B7-47AA-A6E9-B95172868A72}" type="presParOf" srcId="{43A8B290-5E4E-4DC3-A5F0-5164BAC0C9B0}" destId="{6BD418B4-2B61-4ECE-9E30-550BFB3A8964}" srcOrd="33" destOrd="0" presId="urn:microsoft.com/office/officeart/2005/8/layout/radial6"/>
    <dgm:cxn modelId="{B7DF718E-89F0-471A-B67B-381CF1F3C934}" type="presParOf" srcId="{43A8B290-5E4E-4DC3-A5F0-5164BAC0C9B0}" destId="{F2E34AD0-5C96-4F24-A6E2-C27FEAFC2075}" srcOrd="34" destOrd="0" presId="urn:microsoft.com/office/officeart/2005/8/layout/radial6"/>
    <dgm:cxn modelId="{31AB0FF4-0EEC-4F27-9294-613F627033D7}" type="presParOf" srcId="{43A8B290-5E4E-4DC3-A5F0-5164BAC0C9B0}" destId="{064D3B3C-B8C8-46B1-B296-D99BB7023DB7}" srcOrd="35" destOrd="0" presId="urn:microsoft.com/office/officeart/2005/8/layout/radial6"/>
    <dgm:cxn modelId="{43AB1042-A286-452B-8982-F054FBE18738}" type="presParOf" srcId="{43A8B290-5E4E-4DC3-A5F0-5164BAC0C9B0}" destId="{3A4656E8-005C-441F-93B2-7B76347A0185}" srcOrd="36" destOrd="0" presId="urn:microsoft.com/office/officeart/2005/8/layout/radial6"/>
    <dgm:cxn modelId="{252F67B5-2EBE-4A60-9971-E1A42FCDA428}" type="presParOf" srcId="{43A8B290-5E4E-4DC3-A5F0-5164BAC0C9B0}" destId="{52D3DB35-C0DD-4B06-A5F0-95CFDC2047D2}" srcOrd="37" destOrd="0" presId="urn:microsoft.com/office/officeart/2005/8/layout/radial6"/>
    <dgm:cxn modelId="{E3E3AC0B-F352-42F7-8F85-B5111F28559A}" type="presParOf" srcId="{43A8B290-5E4E-4DC3-A5F0-5164BAC0C9B0}" destId="{59C07F83-E252-403F-9348-C8FE15CE6B0F}" srcOrd="38" destOrd="0" presId="urn:microsoft.com/office/officeart/2005/8/layout/radial6"/>
    <dgm:cxn modelId="{CE69B478-A587-46BB-9B30-C8A38BE0E3F4}" type="presParOf" srcId="{43A8B290-5E4E-4DC3-A5F0-5164BAC0C9B0}" destId="{01940DFC-35C1-4525-94C4-DBA4A2EB8BDB}" srcOrd="3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D8DF78-8AE5-4693-B4B0-11BA02B3CD1A}" type="doc">
      <dgm:prSet loTypeId="urn:microsoft.com/office/officeart/2005/8/layout/radial6" loCatId="cycle" qsTypeId="urn:microsoft.com/office/officeart/2005/8/quickstyle/simple2" qsCatId="simple" csTypeId="urn:microsoft.com/office/officeart/2005/8/colors/accent1_1" csCatId="accent1" phldr="1"/>
      <dgm:spPr/>
      <dgm:t>
        <a:bodyPr/>
        <a:lstStyle/>
        <a:p>
          <a:endParaRPr lang="en-US"/>
        </a:p>
      </dgm:t>
    </dgm:pt>
    <dgm:pt modelId="{95205F1C-FD18-4B48-85C1-A5545B43D3F3}">
      <dgm:prSet phldrT="[Text]"/>
      <dgm:spPr/>
      <dgm:t>
        <a:bodyPr/>
        <a:lstStyle/>
        <a:p>
          <a:r>
            <a:rPr lang="en-US" dirty="0">
              <a:solidFill>
                <a:schemeClr val="accent4">
                  <a:lumMod val="50000"/>
                </a:schemeClr>
              </a:solidFill>
            </a:rPr>
            <a:t>Federal</a:t>
          </a:r>
        </a:p>
      </dgm:t>
    </dgm:pt>
    <dgm:pt modelId="{153DE2D1-62F9-4226-9BA1-756B657F359A}" type="parTrans" cxnId="{A0F8CBEE-349F-46FE-BCF2-59CEC2DCCB12}">
      <dgm:prSet/>
      <dgm:spPr/>
      <dgm:t>
        <a:bodyPr/>
        <a:lstStyle/>
        <a:p>
          <a:endParaRPr lang="en-US"/>
        </a:p>
      </dgm:t>
    </dgm:pt>
    <dgm:pt modelId="{0F74094E-9ACC-435D-987C-D486567327D0}" type="sibTrans" cxnId="{A0F8CBEE-349F-46FE-BCF2-59CEC2DCCB12}">
      <dgm:prSet/>
      <dgm:spPr/>
      <dgm:t>
        <a:bodyPr/>
        <a:lstStyle/>
        <a:p>
          <a:endParaRPr lang="en-US"/>
        </a:p>
      </dgm:t>
    </dgm:pt>
    <dgm:pt modelId="{FE0CEB8A-E159-4343-AC4E-2D48663366F5}">
      <dgm:prSet phldrT="[Text]"/>
      <dgm:spPr/>
      <dgm:t>
        <a:bodyPr/>
        <a:lstStyle/>
        <a:p>
          <a:r>
            <a:rPr lang="en-US" dirty="0">
              <a:solidFill>
                <a:schemeClr val="accent4">
                  <a:lumMod val="50000"/>
                </a:schemeClr>
              </a:solidFill>
            </a:rPr>
            <a:t>EPA</a:t>
          </a:r>
        </a:p>
      </dgm:t>
    </dgm:pt>
    <dgm:pt modelId="{7E2AFC70-B8C8-40A0-9474-0C52BE686A36}" type="parTrans" cxnId="{64D338FA-1181-4406-B936-2156B2663891}">
      <dgm:prSet/>
      <dgm:spPr/>
      <dgm:t>
        <a:bodyPr/>
        <a:lstStyle/>
        <a:p>
          <a:endParaRPr lang="en-US"/>
        </a:p>
      </dgm:t>
    </dgm:pt>
    <dgm:pt modelId="{FA5309A5-AF29-4B3C-B6A5-705A80227894}" type="sibTrans" cxnId="{64D338FA-1181-4406-B936-2156B2663891}">
      <dgm:prSet/>
      <dgm:spPr/>
      <dgm:t>
        <a:bodyPr/>
        <a:lstStyle/>
        <a:p>
          <a:endParaRPr lang="en-US"/>
        </a:p>
      </dgm:t>
    </dgm:pt>
    <dgm:pt modelId="{69E6C25A-D3BB-4CD6-8859-B95081F2138D}">
      <dgm:prSet phldrT="[Text]"/>
      <dgm:spPr/>
      <dgm:t>
        <a:bodyPr/>
        <a:lstStyle/>
        <a:p>
          <a:r>
            <a:rPr lang="en-US" dirty="0">
              <a:solidFill>
                <a:schemeClr val="accent4">
                  <a:lumMod val="50000"/>
                </a:schemeClr>
              </a:solidFill>
            </a:rPr>
            <a:t>HHS</a:t>
          </a:r>
        </a:p>
      </dgm:t>
    </dgm:pt>
    <dgm:pt modelId="{F3E96D7D-D60D-4EE0-87F2-6E794B7DF22D}" type="parTrans" cxnId="{C614418C-3394-4089-973E-D8C8CC4CDCDA}">
      <dgm:prSet/>
      <dgm:spPr/>
      <dgm:t>
        <a:bodyPr/>
        <a:lstStyle/>
        <a:p>
          <a:endParaRPr lang="en-US"/>
        </a:p>
      </dgm:t>
    </dgm:pt>
    <dgm:pt modelId="{94594743-5E08-4DB5-A971-8520C974A1E4}" type="sibTrans" cxnId="{C614418C-3394-4089-973E-D8C8CC4CDCDA}">
      <dgm:prSet/>
      <dgm:spPr/>
      <dgm:t>
        <a:bodyPr/>
        <a:lstStyle/>
        <a:p>
          <a:endParaRPr lang="en-US"/>
        </a:p>
      </dgm:t>
    </dgm:pt>
    <dgm:pt modelId="{2FF8EB4D-51AA-4822-88BF-B1EC6E2D8CF6}">
      <dgm:prSet phldrT="[Text]"/>
      <dgm:spPr/>
      <dgm:t>
        <a:bodyPr/>
        <a:lstStyle/>
        <a:p>
          <a:r>
            <a:rPr lang="en-US" dirty="0">
              <a:solidFill>
                <a:schemeClr val="accent4">
                  <a:lumMod val="50000"/>
                </a:schemeClr>
              </a:solidFill>
            </a:rPr>
            <a:t>CDC</a:t>
          </a:r>
        </a:p>
      </dgm:t>
    </dgm:pt>
    <dgm:pt modelId="{AD4C75CD-3FEC-406C-8CC2-44A8D9F8084D}" type="parTrans" cxnId="{2D40FF8C-581D-413F-A225-AA8A7292A462}">
      <dgm:prSet/>
      <dgm:spPr/>
      <dgm:t>
        <a:bodyPr/>
        <a:lstStyle/>
        <a:p>
          <a:endParaRPr lang="en-US"/>
        </a:p>
      </dgm:t>
    </dgm:pt>
    <dgm:pt modelId="{09C0C585-8F9D-49C9-BEBE-845FAEF87432}" type="sibTrans" cxnId="{2D40FF8C-581D-413F-A225-AA8A7292A462}">
      <dgm:prSet/>
      <dgm:spPr/>
      <dgm:t>
        <a:bodyPr/>
        <a:lstStyle/>
        <a:p>
          <a:endParaRPr lang="en-US"/>
        </a:p>
      </dgm:t>
    </dgm:pt>
    <dgm:pt modelId="{3FDE6C43-9B38-44F1-A5BB-F032DFAAA388}">
      <dgm:prSet phldrT="[Text]"/>
      <dgm:spPr/>
      <dgm:t>
        <a:bodyPr/>
        <a:lstStyle/>
        <a:p>
          <a:r>
            <a:rPr lang="en-US" dirty="0">
              <a:solidFill>
                <a:schemeClr val="accent4">
                  <a:lumMod val="50000"/>
                </a:schemeClr>
              </a:solidFill>
            </a:rPr>
            <a:t>HUD</a:t>
          </a:r>
        </a:p>
      </dgm:t>
    </dgm:pt>
    <dgm:pt modelId="{6B5EDC78-8A9D-4CC3-A951-A5CFE9BF3649}" type="parTrans" cxnId="{19F995F3-2789-4B21-B6CF-D08E958C5243}">
      <dgm:prSet/>
      <dgm:spPr/>
      <dgm:t>
        <a:bodyPr/>
        <a:lstStyle/>
        <a:p>
          <a:endParaRPr lang="en-US"/>
        </a:p>
      </dgm:t>
    </dgm:pt>
    <dgm:pt modelId="{FE0F1FDB-2480-4905-A637-D6F47E737C68}" type="sibTrans" cxnId="{19F995F3-2789-4B21-B6CF-D08E958C5243}">
      <dgm:prSet/>
      <dgm:spPr/>
      <dgm:t>
        <a:bodyPr/>
        <a:lstStyle/>
        <a:p>
          <a:endParaRPr lang="en-US"/>
        </a:p>
      </dgm:t>
    </dgm:pt>
    <dgm:pt modelId="{360484D7-B92A-495E-9A9F-BE5AAB895268}">
      <dgm:prSet/>
      <dgm:spPr/>
      <dgm:t>
        <a:bodyPr/>
        <a:lstStyle/>
        <a:p>
          <a:r>
            <a:rPr lang="en-US" dirty="0">
              <a:solidFill>
                <a:schemeClr val="accent4">
                  <a:lumMod val="50000"/>
                </a:schemeClr>
              </a:solidFill>
            </a:rPr>
            <a:t>FDA</a:t>
          </a:r>
        </a:p>
      </dgm:t>
    </dgm:pt>
    <dgm:pt modelId="{A9524BE7-DB11-4CBA-8E9D-DB55F5355D20}" type="parTrans" cxnId="{DD0A45B6-34B2-4301-BFC7-B4A6159DF01B}">
      <dgm:prSet/>
      <dgm:spPr/>
      <dgm:t>
        <a:bodyPr/>
        <a:lstStyle/>
        <a:p>
          <a:endParaRPr lang="en-US"/>
        </a:p>
      </dgm:t>
    </dgm:pt>
    <dgm:pt modelId="{367BD349-565B-4C87-9D92-474CBC82B218}" type="sibTrans" cxnId="{DD0A45B6-34B2-4301-BFC7-B4A6159DF01B}">
      <dgm:prSet/>
      <dgm:spPr/>
      <dgm:t>
        <a:bodyPr/>
        <a:lstStyle/>
        <a:p>
          <a:endParaRPr lang="en-US"/>
        </a:p>
      </dgm:t>
    </dgm:pt>
    <dgm:pt modelId="{453A5B69-7125-48BE-855D-570AF03D37E2}">
      <dgm:prSet/>
      <dgm:spPr/>
      <dgm:t>
        <a:bodyPr/>
        <a:lstStyle/>
        <a:p>
          <a:r>
            <a:rPr lang="en-US" dirty="0">
              <a:solidFill>
                <a:schemeClr val="accent4">
                  <a:lumMod val="50000"/>
                </a:schemeClr>
              </a:solidFill>
            </a:rPr>
            <a:t>FEMA</a:t>
          </a:r>
        </a:p>
      </dgm:t>
    </dgm:pt>
    <dgm:pt modelId="{1B79398D-655E-4C34-8F73-5DFC01B17EE0}" type="parTrans" cxnId="{9E61D72B-15BB-4F77-BCDE-3A315AD0A104}">
      <dgm:prSet/>
      <dgm:spPr/>
      <dgm:t>
        <a:bodyPr/>
        <a:lstStyle/>
        <a:p>
          <a:endParaRPr lang="en-US"/>
        </a:p>
      </dgm:t>
    </dgm:pt>
    <dgm:pt modelId="{EDDF9039-395C-4F0F-8DEF-1C150C1338FD}" type="sibTrans" cxnId="{9E61D72B-15BB-4F77-BCDE-3A315AD0A104}">
      <dgm:prSet/>
      <dgm:spPr/>
      <dgm:t>
        <a:bodyPr/>
        <a:lstStyle/>
        <a:p>
          <a:endParaRPr lang="en-US"/>
        </a:p>
      </dgm:t>
    </dgm:pt>
    <dgm:pt modelId="{FE844507-7204-413A-859C-CB677290EC92}">
      <dgm:prSet/>
      <dgm:spPr/>
      <dgm:t>
        <a:bodyPr/>
        <a:lstStyle/>
        <a:p>
          <a:r>
            <a:rPr lang="en-US" dirty="0">
              <a:solidFill>
                <a:schemeClr val="accent4">
                  <a:lumMod val="50000"/>
                </a:schemeClr>
              </a:solidFill>
            </a:rPr>
            <a:t>OSHA</a:t>
          </a:r>
        </a:p>
      </dgm:t>
    </dgm:pt>
    <dgm:pt modelId="{F8B9D9CC-A3F9-45C4-89BC-48B63A3B744F}" type="parTrans" cxnId="{39BB1029-9CD3-439C-81AA-78CE6FD975C3}">
      <dgm:prSet/>
      <dgm:spPr/>
      <dgm:t>
        <a:bodyPr/>
        <a:lstStyle/>
        <a:p>
          <a:endParaRPr lang="en-US"/>
        </a:p>
      </dgm:t>
    </dgm:pt>
    <dgm:pt modelId="{3F9EC04A-0166-408F-B5D3-BF16618973AE}" type="sibTrans" cxnId="{39BB1029-9CD3-439C-81AA-78CE6FD975C3}">
      <dgm:prSet/>
      <dgm:spPr/>
      <dgm:t>
        <a:bodyPr/>
        <a:lstStyle/>
        <a:p>
          <a:endParaRPr lang="en-US"/>
        </a:p>
      </dgm:t>
    </dgm:pt>
    <dgm:pt modelId="{2CA46148-94EB-43E9-A53F-76E5F960372F}">
      <dgm:prSet/>
      <dgm:spPr/>
      <dgm:t>
        <a:bodyPr/>
        <a:lstStyle/>
        <a:p>
          <a:r>
            <a:rPr lang="en-US" dirty="0">
              <a:solidFill>
                <a:schemeClr val="accent4">
                  <a:lumMod val="50000"/>
                </a:schemeClr>
              </a:solidFill>
            </a:rPr>
            <a:t>USDA</a:t>
          </a:r>
        </a:p>
      </dgm:t>
    </dgm:pt>
    <dgm:pt modelId="{826228A4-E797-44F6-A9DE-68DC44BB9F3C}" type="parTrans" cxnId="{A964018B-638E-4296-A473-EC05DC9C1AF7}">
      <dgm:prSet/>
      <dgm:spPr/>
      <dgm:t>
        <a:bodyPr/>
        <a:lstStyle/>
        <a:p>
          <a:endParaRPr lang="en-US"/>
        </a:p>
      </dgm:t>
    </dgm:pt>
    <dgm:pt modelId="{241E4A51-542E-4DC6-A1DE-7FAAF7B92D67}" type="sibTrans" cxnId="{A964018B-638E-4296-A473-EC05DC9C1AF7}">
      <dgm:prSet/>
      <dgm:spPr/>
      <dgm:t>
        <a:bodyPr/>
        <a:lstStyle/>
        <a:p>
          <a:endParaRPr lang="en-US"/>
        </a:p>
      </dgm:t>
    </dgm:pt>
    <dgm:pt modelId="{A43076A1-BA4E-4325-BE03-B0AF3D460D39}">
      <dgm:prSet/>
      <dgm:spPr/>
      <dgm:t>
        <a:bodyPr/>
        <a:lstStyle/>
        <a:p>
          <a:r>
            <a:rPr lang="en-US" dirty="0">
              <a:solidFill>
                <a:schemeClr val="accent4">
                  <a:lumMod val="50000"/>
                </a:schemeClr>
              </a:solidFill>
            </a:rPr>
            <a:t>DHS</a:t>
          </a:r>
        </a:p>
      </dgm:t>
    </dgm:pt>
    <dgm:pt modelId="{B12B6F13-3969-43D5-8E41-9B958C044BDC}" type="parTrans" cxnId="{177516C6-51F5-4637-BBED-255F33565DD2}">
      <dgm:prSet/>
      <dgm:spPr/>
      <dgm:t>
        <a:bodyPr/>
        <a:lstStyle/>
        <a:p>
          <a:endParaRPr lang="en-US"/>
        </a:p>
      </dgm:t>
    </dgm:pt>
    <dgm:pt modelId="{5240A6EF-FC33-48EA-9141-22613BDBB73B}" type="sibTrans" cxnId="{177516C6-51F5-4637-BBED-255F33565DD2}">
      <dgm:prSet/>
      <dgm:spPr/>
      <dgm:t>
        <a:bodyPr/>
        <a:lstStyle/>
        <a:p>
          <a:endParaRPr lang="en-US"/>
        </a:p>
      </dgm:t>
    </dgm:pt>
    <dgm:pt modelId="{806713F8-141E-41EB-BF16-4C598E6AAFDA}">
      <dgm:prSet/>
      <dgm:spPr/>
      <dgm:t>
        <a:bodyPr/>
        <a:lstStyle/>
        <a:p>
          <a:r>
            <a:rPr lang="en-US" dirty="0">
              <a:solidFill>
                <a:schemeClr val="accent4">
                  <a:lumMod val="50000"/>
                </a:schemeClr>
              </a:solidFill>
            </a:rPr>
            <a:t>CPSC</a:t>
          </a:r>
        </a:p>
      </dgm:t>
    </dgm:pt>
    <dgm:pt modelId="{691ADF80-F8D9-473C-A2E8-2AF21CD8D5FB}" type="parTrans" cxnId="{AAC20AB4-C848-4856-A2DD-8D4DD77B11BE}">
      <dgm:prSet/>
      <dgm:spPr/>
      <dgm:t>
        <a:bodyPr/>
        <a:lstStyle/>
        <a:p>
          <a:endParaRPr lang="en-US"/>
        </a:p>
      </dgm:t>
    </dgm:pt>
    <dgm:pt modelId="{D7EA0577-0B63-4CE3-8A8A-9D894D80EC39}" type="sibTrans" cxnId="{AAC20AB4-C848-4856-A2DD-8D4DD77B11BE}">
      <dgm:prSet/>
      <dgm:spPr/>
      <dgm:t>
        <a:bodyPr/>
        <a:lstStyle/>
        <a:p>
          <a:endParaRPr lang="en-US"/>
        </a:p>
      </dgm:t>
    </dgm:pt>
    <dgm:pt modelId="{43A8B290-5E4E-4DC3-A5F0-5164BAC0C9B0}" type="pres">
      <dgm:prSet presAssocID="{60D8DF78-8AE5-4693-B4B0-11BA02B3CD1A}" presName="Name0" presStyleCnt="0">
        <dgm:presLayoutVars>
          <dgm:chMax val="1"/>
          <dgm:dir/>
          <dgm:animLvl val="ctr"/>
          <dgm:resizeHandles val="exact"/>
        </dgm:presLayoutVars>
      </dgm:prSet>
      <dgm:spPr/>
    </dgm:pt>
    <dgm:pt modelId="{391105DF-EB34-4E5F-A542-7AB556D1467F}" type="pres">
      <dgm:prSet presAssocID="{95205F1C-FD18-4B48-85C1-A5545B43D3F3}" presName="centerShape" presStyleLbl="node0" presStyleIdx="0" presStyleCnt="1" custScaleX="366485" custScaleY="359298" custLinFactNeighborX="221" custLinFactNeighborY="-620"/>
      <dgm:spPr/>
    </dgm:pt>
    <dgm:pt modelId="{CF19900B-1E26-4396-8A72-25A4D40C8F65}" type="pres">
      <dgm:prSet presAssocID="{FE0CEB8A-E159-4343-AC4E-2D48663366F5}" presName="node" presStyleLbl="node1" presStyleIdx="0" presStyleCnt="10">
        <dgm:presLayoutVars>
          <dgm:bulletEnabled val="1"/>
        </dgm:presLayoutVars>
      </dgm:prSet>
      <dgm:spPr/>
    </dgm:pt>
    <dgm:pt modelId="{024EFD7E-B371-414B-8EFE-A06DE8B7DA50}" type="pres">
      <dgm:prSet presAssocID="{FE0CEB8A-E159-4343-AC4E-2D48663366F5}" presName="dummy" presStyleCnt="0"/>
      <dgm:spPr/>
    </dgm:pt>
    <dgm:pt modelId="{E6ACAD84-FD09-4122-9ECB-30542713CC89}" type="pres">
      <dgm:prSet presAssocID="{FA5309A5-AF29-4B3C-B6A5-705A80227894}" presName="sibTrans" presStyleLbl="sibTrans2D1" presStyleIdx="0" presStyleCnt="10"/>
      <dgm:spPr/>
    </dgm:pt>
    <dgm:pt modelId="{62BF4EAE-7E30-4520-9E11-8E1B3EB671B2}" type="pres">
      <dgm:prSet presAssocID="{69E6C25A-D3BB-4CD6-8859-B95081F2138D}" presName="node" presStyleLbl="node1" presStyleIdx="1" presStyleCnt="10">
        <dgm:presLayoutVars>
          <dgm:bulletEnabled val="1"/>
        </dgm:presLayoutVars>
      </dgm:prSet>
      <dgm:spPr/>
    </dgm:pt>
    <dgm:pt modelId="{01084ADA-2392-457E-850F-5BD89D09D288}" type="pres">
      <dgm:prSet presAssocID="{69E6C25A-D3BB-4CD6-8859-B95081F2138D}" presName="dummy" presStyleCnt="0"/>
      <dgm:spPr/>
    </dgm:pt>
    <dgm:pt modelId="{E22A47FF-8FC9-4A4B-B871-6BF87933C9F4}" type="pres">
      <dgm:prSet presAssocID="{94594743-5E08-4DB5-A971-8520C974A1E4}" presName="sibTrans" presStyleLbl="sibTrans2D1" presStyleIdx="1" presStyleCnt="10"/>
      <dgm:spPr/>
    </dgm:pt>
    <dgm:pt modelId="{0CA55B2E-E1AA-4B01-81F2-36B13A526546}" type="pres">
      <dgm:prSet presAssocID="{2FF8EB4D-51AA-4822-88BF-B1EC6E2D8CF6}" presName="node" presStyleLbl="node1" presStyleIdx="2" presStyleCnt="10">
        <dgm:presLayoutVars>
          <dgm:bulletEnabled val="1"/>
        </dgm:presLayoutVars>
      </dgm:prSet>
      <dgm:spPr/>
    </dgm:pt>
    <dgm:pt modelId="{FB3D0C71-ABF3-460B-9728-3BE23302D7E3}" type="pres">
      <dgm:prSet presAssocID="{2FF8EB4D-51AA-4822-88BF-B1EC6E2D8CF6}" presName="dummy" presStyleCnt="0"/>
      <dgm:spPr/>
    </dgm:pt>
    <dgm:pt modelId="{C1CB6F64-979A-48F9-BC26-6F0469AFF9E5}" type="pres">
      <dgm:prSet presAssocID="{09C0C585-8F9D-49C9-BEBE-845FAEF87432}" presName="sibTrans" presStyleLbl="sibTrans2D1" presStyleIdx="2" presStyleCnt="10"/>
      <dgm:spPr/>
    </dgm:pt>
    <dgm:pt modelId="{95FB6634-57D7-4E94-8D8D-FCCB9A5E9CD2}" type="pres">
      <dgm:prSet presAssocID="{3FDE6C43-9B38-44F1-A5BB-F032DFAAA388}" presName="node" presStyleLbl="node1" presStyleIdx="3" presStyleCnt="10">
        <dgm:presLayoutVars>
          <dgm:bulletEnabled val="1"/>
        </dgm:presLayoutVars>
      </dgm:prSet>
      <dgm:spPr/>
    </dgm:pt>
    <dgm:pt modelId="{F4D2B12B-637A-4307-8DB7-B52358C512A6}" type="pres">
      <dgm:prSet presAssocID="{3FDE6C43-9B38-44F1-A5BB-F032DFAAA388}" presName="dummy" presStyleCnt="0"/>
      <dgm:spPr/>
    </dgm:pt>
    <dgm:pt modelId="{2010FC03-B686-49B4-9584-4C09A86FF11E}" type="pres">
      <dgm:prSet presAssocID="{FE0F1FDB-2480-4905-A637-D6F47E737C68}" presName="sibTrans" presStyleLbl="sibTrans2D1" presStyleIdx="3" presStyleCnt="10"/>
      <dgm:spPr/>
    </dgm:pt>
    <dgm:pt modelId="{F0C6F13A-1596-4196-965F-648C0FC1C9EC}" type="pres">
      <dgm:prSet presAssocID="{360484D7-B92A-495E-9A9F-BE5AAB895268}" presName="node" presStyleLbl="node1" presStyleIdx="4" presStyleCnt="10">
        <dgm:presLayoutVars>
          <dgm:bulletEnabled val="1"/>
        </dgm:presLayoutVars>
      </dgm:prSet>
      <dgm:spPr/>
    </dgm:pt>
    <dgm:pt modelId="{49BDB6D4-825B-4302-829F-FCADD8F8CB6E}" type="pres">
      <dgm:prSet presAssocID="{360484D7-B92A-495E-9A9F-BE5AAB895268}" presName="dummy" presStyleCnt="0"/>
      <dgm:spPr/>
    </dgm:pt>
    <dgm:pt modelId="{BCCA1D42-17A4-4D5B-A106-EFF241EA3FB0}" type="pres">
      <dgm:prSet presAssocID="{367BD349-565B-4C87-9D92-474CBC82B218}" presName="sibTrans" presStyleLbl="sibTrans2D1" presStyleIdx="4" presStyleCnt="10"/>
      <dgm:spPr/>
    </dgm:pt>
    <dgm:pt modelId="{662F5B1D-EB8C-477A-986F-2775FB4DBE3B}" type="pres">
      <dgm:prSet presAssocID="{453A5B69-7125-48BE-855D-570AF03D37E2}" presName="node" presStyleLbl="node1" presStyleIdx="5" presStyleCnt="10">
        <dgm:presLayoutVars>
          <dgm:bulletEnabled val="1"/>
        </dgm:presLayoutVars>
      </dgm:prSet>
      <dgm:spPr/>
    </dgm:pt>
    <dgm:pt modelId="{AA306B70-937B-4D40-8354-6C9D618E119F}" type="pres">
      <dgm:prSet presAssocID="{453A5B69-7125-48BE-855D-570AF03D37E2}" presName="dummy" presStyleCnt="0"/>
      <dgm:spPr/>
    </dgm:pt>
    <dgm:pt modelId="{75417065-C55A-4CDC-836F-694030BDE2BB}" type="pres">
      <dgm:prSet presAssocID="{EDDF9039-395C-4F0F-8DEF-1C150C1338FD}" presName="sibTrans" presStyleLbl="sibTrans2D1" presStyleIdx="5" presStyleCnt="10"/>
      <dgm:spPr/>
    </dgm:pt>
    <dgm:pt modelId="{0E703BB0-30C9-418F-B726-3235AD16F3AE}" type="pres">
      <dgm:prSet presAssocID="{FE844507-7204-413A-859C-CB677290EC92}" presName="node" presStyleLbl="node1" presStyleIdx="6" presStyleCnt="10">
        <dgm:presLayoutVars>
          <dgm:bulletEnabled val="1"/>
        </dgm:presLayoutVars>
      </dgm:prSet>
      <dgm:spPr/>
    </dgm:pt>
    <dgm:pt modelId="{7CC86B3C-2460-49CD-A9CC-E86158BBC5CD}" type="pres">
      <dgm:prSet presAssocID="{FE844507-7204-413A-859C-CB677290EC92}" presName="dummy" presStyleCnt="0"/>
      <dgm:spPr/>
    </dgm:pt>
    <dgm:pt modelId="{724102E2-5F17-4379-83E1-83A32CF4650B}" type="pres">
      <dgm:prSet presAssocID="{3F9EC04A-0166-408F-B5D3-BF16618973AE}" presName="sibTrans" presStyleLbl="sibTrans2D1" presStyleIdx="6" presStyleCnt="10"/>
      <dgm:spPr/>
    </dgm:pt>
    <dgm:pt modelId="{1A42DA22-7E5E-4987-8DF3-A4471EE05593}" type="pres">
      <dgm:prSet presAssocID="{2CA46148-94EB-43E9-A53F-76E5F960372F}" presName="node" presStyleLbl="node1" presStyleIdx="7" presStyleCnt="10">
        <dgm:presLayoutVars>
          <dgm:bulletEnabled val="1"/>
        </dgm:presLayoutVars>
      </dgm:prSet>
      <dgm:spPr/>
    </dgm:pt>
    <dgm:pt modelId="{367F877D-8C95-4A1A-B14F-62522C795714}" type="pres">
      <dgm:prSet presAssocID="{2CA46148-94EB-43E9-A53F-76E5F960372F}" presName="dummy" presStyleCnt="0"/>
      <dgm:spPr/>
    </dgm:pt>
    <dgm:pt modelId="{F79468FD-CE40-4799-91D7-5235FEEE439C}" type="pres">
      <dgm:prSet presAssocID="{241E4A51-542E-4DC6-A1DE-7FAAF7B92D67}" presName="sibTrans" presStyleLbl="sibTrans2D1" presStyleIdx="7" presStyleCnt="10"/>
      <dgm:spPr/>
    </dgm:pt>
    <dgm:pt modelId="{721BFC61-AF92-4BFC-BE40-5CE51DEC5ACF}" type="pres">
      <dgm:prSet presAssocID="{A43076A1-BA4E-4325-BE03-B0AF3D460D39}" presName="node" presStyleLbl="node1" presStyleIdx="8" presStyleCnt="10">
        <dgm:presLayoutVars>
          <dgm:bulletEnabled val="1"/>
        </dgm:presLayoutVars>
      </dgm:prSet>
      <dgm:spPr/>
    </dgm:pt>
    <dgm:pt modelId="{7B1CBD64-AFC9-4D31-B702-6410A5A4709D}" type="pres">
      <dgm:prSet presAssocID="{A43076A1-BA4E-4325-BE03-B0AF3D460D39}" presName="dummy" presStyleCnt="0"/>
      <dgm:spPr/>
    </dgm:pt>
    <dgm:pt modelId="{2809FAB3-62C4-4502-9C5D-6FAF4E7B4388}" type="pres">
      <dgm:prSet presAssocID="{5240A6EF-FC33-48EA-9141-22613BDBB73B}" presName="sibTrans" presStyleLbl="sibTrans2D1" presStyleIdx="8" presStyleCnt="10"/>
      <dgm:spPr/>
    </dgm:pt>
    <dgm:pt modelId="{9073CCDD-C8BD-4C2C-AF44-3EF9E61D0673}" type="pres">
      <dgm:prSet presAssocID="{806713F8-141E-41EB-BF16-4C598E6AAFDA}" presName="node" presStyleLbl="node1" presStyleIdx="9" presStyleCnt="10">
        <dgm:presLayoutVars>
          <dgm:bulletEnabled val="1"/>
        </dgm:presLayoutVars>
      </dgm:prSet>
      <dgm:spPr/>
    </dgm:pt>
    <dgm:pt modelId="{1C70500A-CA0B-4051-9957-F06F30EE906F}" type="pres">
      <dgm:prSet presAssocID="{806713F8-141E-41EB-BF16-4C598E6AAFDA}" presName="dummy" presStyleCnt="0"/>
      <dgm:spPr/>
    </dgm:pt>
    <dgm:pt modelId="{9F3CFABD-2482-4DFC-815D-19EA66AC778E}" type="pres">
      <dgm:prSet presAssocID="{D7EA0577-0B63-4CE3-8A8A-9D894D80EC39}" presName="sibTrans" presStyleLbl="sibTrans2D1" presStyleIdx="9" presStyleCnt="10"/>
      <dgm:spPr/>
    </dgm:pt>
  </dgm:ptLst>
  <dgm:cxnLst>
    <dgm:cxn modelId="{49487D06-7C59-4FB5-AAF4-9C4679559678}" type="presOf" srcId="{FA5309A5-AF29-4B3C-B6A5-705A80227894}" destId="{E6ACAD84-FD09-4122-9ECB-30542713CC89}" srcOrd="0" destOrd="0" presId="urn:microsoft.com/office/officeart/2005/8/layout/radial6"/>
    <dgm:cxn modelId="{43AFBC22-7C46-4353-85C2-534C29A95D55}" type="presOf" srcId="{FE844507-7204-413A-859C-CB677290EC92}" destId="{0E703BB0-30C9-418F-B726-3235AD16F3AE}" srcOrd="0" destOrd="0" presId="urn:microsoft.com/office/officeart/2005/8/layout/radial6"/>
    <dgm:cxn modelId="{33C52C23-34D3-4DEE-A455-DEBAAB8752C3}" type="presOf" srcId="{95205F1C-FD18-4B48-85C1-A5545B43D3F3}" destId="{391105DF-EB34-4E5F-A542-7AB556D1467F}" srcOrd="0" destOrd="0" presId="urn:microsoft.com/office/officeart/2005/8/layout/radial6"/>
    <dgm:cxn modelId="{39BB1029-9CD3-439C-81AA-78CE6FD975C3}" srcId="{95205F1C-FD18-4B48-85C1-A5545B43D3F3}" destId="{FE844507-7204-413A-859C-CB677290EC92}" srcOrd="6" destOrd="0" parTransId="{F8B9D9CC-A3F9-45C4-89BC-48B63A3B744F}" sibTransId="{3F9EC04A-0166-408F-B5D3-BF16618973AE}"/>
    <dgm:cxn modelId="{9E61D72B-15BB-4F77-BCDE-3A315AD0A104}" srcId="{95205F1C-FD18-4B48-85C1-A5545B43D3F3}" destId="{453A5B69-7125-48BE-855D-570AF03D37E2}" srcOrd="5" destOrd="0" parTransId="{1B79398D-655E-4C34-8F73-5DFC01B17EE0}" sibTransId="{EDDF9039-395C-4F0F-8DEF-1C150C1338FD}"/>
    <dgm:cxn modelId="{2F6C0730-2785-42D6-BBDB-DBAEFF75C3E2}" type="presOf" srcId="{EDDF9039-395C-4F0F-8DEF-1C150C1338FD}" destId="{75417065-C55A-4CDC-836F-694030BDE2BB}" srcOrd="0" destOrd="0" presId="urn:microsoft.com/office/officeart/2005/8/layout/radial6"/>
    <dgm:cxn modelId="{EAB5B539-1C15-4FE6-A524-855732AD8554}" type="presOf" srcId="{69E6C25A-D3BB-4CD6-8859-B95081F2138D}" destId="{62BF4EAE-7E30-4520-9E11-8E1B3EB671B2}" srcOrd="0" destOrd="0" presId="urn:microsoft.com/office/officeart/2005/8/layout/radial6"/>
    <dgm:cxn modelId="{AF55383F-9ACE-4FCF-B70D-E68F9377E916}" type="presOf" srcId="{360484D7-B92A-495E-9A9F-BE5AAB895268}" destId="{F0C6F13A-1596-4196-965F-648C0FC1C9EC}" srcOrd="0" destOrd="0" presId="urn:microsoft.com/office/officeart/2005/8/layout/radial6"/>
    <dgm:cxn modelId="{522A8850-4698-4389-81D1-1845762BCA1E}" type="presOf" srcId="{3F9EC04A-0166-408F-B5D3-BF16618973AE}" destId="{724102E2-5F17-4379-83E1-83A32CF4650B}" srcOrd="0" destOrd="0" presId="urn:microsoft.com/office/officeart/2005/8/layout/radial6"/>
    <dgm:cxn modelId="{8717BB71-995C-46BF-90F8-927EA7A82AB6}" type="presOf" srcId="{2CA46148-94EB-43E9-A53F-76E5F960372F}" destId="{1A42DA22-7E5E-4987-8DF3-A4471EE05593}" srcOrd="0" destOrd="0" presId="urn:microsoft.com/office/officeart/2005/8/layout/radial6"/>
    <dgm:cxn modelId="{F5732474-37A6-4A4F-BC2E-46C596B25069}" type="presOf" srcId="{241E4A51-542E-4DC6-A1DE-7FAAF7B92D67}" destId="{F79468FD-CE40-4799-91D7-5235FEEE439C}" srcOrd="0" destOrd="0" presId="urn:microsoft.com/office/officeart/2005/8/layout/radial6"/>
    <dgm:cxn modelId="{CD203B54-5B21-4B81-AF2E-5AAD0A5D28C8}" type="presOf" srcId="{09C0C585-8F9D-49C9-BEBE-845FAEF87432}" destId="{C1CB6F64-979A-48F9-BC26-6F0469AFF9E5}" srcOrd="0" destOrd="0" presId="urn:microsoft.com/office/officeart/2005/8/layout/radial6"/>
    <dgm:cxn modelId="{67FAAB89-F358-4CE4-BD7B-D1FA3F4B8CA0}" type="presOf" srcId="{94594743-5E08-4DB5-A971-8520C974A1E4}" destId="{E22A47FF-8FC9-4A4B-B871-6BF87933C9F4}" srcOrd="0" destOrd="0" presId="urn:microsoft.com/office/officeart/2005/8/layout/radial6"/>
    <dgm:cxn modelId="{A964018B-638E-4296-A473-EC05DC9C1AF7}" srcId="{95205F1C-FD18-4B48-85C1-A5545B43D3F3}" destId="{2CA46148-94EB-43E9-A53F-76E5F960372F}" srcOrd="7" destOrd="0" parTransId="{826228A4-E797-44F6-A9DE-68DC44BB9F3C}" sibTransId="{241E4A51-542E-4DC6-A1DE-7FAAF7B92D67}"/>
    <dgm:cxn modelId="{C614418C-3394-4089-973E-D8C8CC4CDCDA}" srcId="{95205F1C-FD18-4B48-85C1-A5545B43D3F3}" destId="{69E6C25A-D3BB-4CD6-8859-B95081F2138D}" srcOrd="1" destOrd="0" parTransId="{F3E96D7D-D60D-4EE0-87F2-6E794B7DF22D}" sibTransId="{94594743-5E08-4DB5-A971-8520C974A1E4}"/>
    <dgm:cxn modelId="{2D40FF8C-581D-413F-A225-AA8A7292A462}" srcId="{95205F1C-FD18-4B48-85C1-A5545B43D3F3}" destId="{2FF8EB4D-51AA-4822-88BF-B1EC6E2D8CF6}" srcOrd="2" destOrd="0" parTransId="{AD4C75CD-3FEC-406C-8CC2-44A8D9F8084D}" sibTransId="{09C0C585-8F9D-49C9-BEBE-845FAEF87432}"/>
    <dgm:cxn modelId="{433ED491-921B-45C1-AD99-AC6A84FC0CFF}" type="presOf" srcId="{D7EA0577-0B63-4CE3-8A8A-9D894D80EC39}" destId="{9F3CFABD-2482-4DFC-815D-19EA66AC778E}" srcOrd="0" destOrd="0" presId="urn:microsoft.com/office/officeart/2005/8/layout/radial6"/>
    <dgm:cxn modelId="{6459189D-512E-4EF6-BDD3-EC59D11CA023}" type="presOf" srcId="{5240A6EF-FC33-48EA-9141-22613BDBB73B}" destId="{2809FAB3-62C4-4502-9C5D-6FAF4E7B4388}" srcOrd="0" destOrd="0" presId="urn:microsoft.com/office/officeart/2005/8/layout/radial6"/>
    <dgm:cxn modelId="{E2E556A0-EF26-4DFE-97EF-B8703B81E64D}" type="presOf" srcId="{3FDE6C43-9B38-44F1-A5BB-F032DFAAA388}" destId="{95FB6634-57D7-4E94-8D8D-FCCB9A5E9CD2}" srcOrd="0" destOrd="0" presId="urn:microsoft.com/office/officeart/2005/8/layout/radial6"/>
    <dgm:cxn modelId="{6B84BFA8-9220-4797-819B-B8BC0EA25C8A}" type="presOf" srcId="{60D8DF78-8AE5-4693-B4B0-11BA02B3CD1A}" destId="{43A8B290-5E4E-4DC3-A5F0-5164BAC0C9B0}" srcOrd="0" destOrd="0" presId="urn:microsoft.com/office/officeart/2005/8/layout/radial6"/>
    <dgm:cxn modelId="{AAC20AB4-C848-4856-A2DD-8D4DD77B11BE}" srcId="{95205F1C-FD18-4B48-85C1-A5545B43D3F3}" destId="{806713F8-141E-41EB-BF16-4C598E6AAFDA}" srcOrd="9" destOrd="0" parTransId="{691ADF80-F8D9-473C-A2E8-2AF21CD8D5FB}" sibTransId="{D7EA0577-0B63-4CE3-8A8A-9D894D80EC39}"/>
    <dgm:cxn modelId="{DD0A45B6-34B2-4301-BFC7-B4A6159DF01B}" srcId="{95205F1C-FD18-4B48-85C1-A5545B43D3F3}" destId="{360484D7-B92A-495E-9A9F-BE5AAB895268}" srcOrd="4" destOrd="0" parTransId="{A9524BE7-DB11-4CBA-8E9D-DB55F5355D20}" sibTransId="{367BD349-565B-4C87-9D92-474CBC82B218}"/>
    <dgm:cxn modelId="{983636B9-FD57-4438-A3FD-E34D6C6207D4}" type="presOf" srcId="{2FF8EB4D-51AA-4822-88BF-B1EC6E2D8CF6}" destId="{0CA55B2E-E1AA-4B01-81F2-36B13A526546}" srcOrd="0" destOrd="0" presId="urn:microsoft.com/office/officeart/2005/8/layout/radial6"/>
    <dgm:cxn modelId="{F9202AC2-939C-4A94-9910-B933D9A2C162}" type="presOf" srcId="{367BD349-565B-4C87-9D92-474CBC82B218}" destId="{BCCA1D42-17A4-4D5B-A106-EFF241EA3FB0}" srcOrd="0" destOrd="0" presId="urn:microsoft.com/office/officeart/2005/8/layout/radial6"/>
    <dgm:cxn modelId="{177516C6-51F5-4637-BBED-255F33565DD2}" srcId="{95205F1C-FD18-4B48-85C1-A5545B43D3F3}" destId="{A43076A1-BA4E-4325-BE03-B0AF3D460D39}" srcOrd="8" destOrd="0" parTransId="{B12B6F13-3969-43D5-8E41-9B958C044BDC}" sibTransId="{5240A6EF-FC33-48EA-9141-22613BDBB73B}"/>
    <dgm:cxn modelId="{0717EACC-ECE8-4A6E-9CC8-CF71948836DA}" type="presOf" srcId="{453A5B69-7125-48BE-855D-570AF03D37E2}" destId="{662F5B1D-EB8C-477A-986F-2775FB4DBE3B}" srcOrd="0" destOrd="0" presId="urn:microsoft.com/office/officeart/2005/8/layout/radial6"/>
    <dgm:cxn modelId="{AE707FCE-DA06-4BCD-8197-F285B7D5C3A3}" type="presOf" srcId="{FE0CEB8A-E159-4343-AC4E-2D48663366F5}" destId="{CF19900B-1E26-4396-8A72-25A4D40C8F65}" srcOrd="0" destOrd="0" presId="urn:microsoft.com/office/officeart/2005/8/layout/radial6"/>
    <dgm:cxn modelId="{B8919DD4-8B12-4858-B45B-7B3443276763}" type="presOf" srcId="{A43076A1-BA4E-4325-BE03-B0AF3D460D39}" destId="{721BFC61-AF92-4BFC-BE40-5CE51DEC5ACF}" srcOrd="0" destOrd="0" presId="urn:microsoft.com/office/officeart/2005/8/layout/radial6"/>
    <dgm:cxn modelId="{8B7A4FEE-E8B3-48DA-BB73-A00574418E87}" type="presOf" srcId="{FE0F1FDB-2480-4905-A637-D6F47E737C68}" destId="{2010FC03-B686-49B4-9584-4C09A86FF11E}" srcOrd="0" destOrd="0" presId="urn:microsoft.com/office/officeart/2005/8/layout/radial6"/>
    <dgm:cxn modelId="{A0F8CBEE-349F-46FE-BCF2-59CEC2DCCB12}" srcId="{60D8DF78-8AE5-4693-B4B0-11BA02B3CD1A}" destId="{95205F1C-FD18-4B48-85C1-A5545B43D3F3}" srcOrd="0" destOrd="0" parTransId="{153DE2D1-62F9-4226-9BA1-756B657F359A}" sibTransId="{0F74094E-9ACC-435D-987C-D486567327D0}"/>
    <dgm:cxn modelId="{19F995F3-2789-4B21-B6CF-D08E958C5243}" srcId="{95205F1C-FD18-4B48-85C1-A5545B43D3F3}" destId="{3FDE6C43-9B38-44F1-A5BB-F032DFAAA388}" srcOrd="3" destOrd="0" parTransId="{6B5EDC78-8A9D-4CC3-A951-A5CFE9BF3649}" sibTransId="{FE0F1FDB-2480-4905-A637-D6F47E737C68}"/>
    <dgm:cxn modelId="{64D338FA-1181-4406-B936-2156B2663891}" srcId="{95205F1C-FD18-4B48-85C1-A5545B43D3F3}" destId="{FE0CEB8A-E159-4343-AC4E-2D48663366F5}" srcOrd="0" destOrd="0" parTransId="{7E2AFC70-B8C8-40A0-9474-0C52BE686A36}" sibTransId="{FA5309A5-AF29-4B3C-B6A5-705A80227894}"/>
    <dgm:cxn modelId="{F7404DFC-56E2-4B8F-8EE6-E779E03D6934}" type="presOf" srcId="{806713F8-141E-41EB-BF16-4C598E6AAFDA}" destId="{9073CCDD-C8BD-4C2C-AF44-3EF9E61D0673}" srcOrd="0" destOrd="0" presId="urn:microsoft.com/office/officeart/2005/8/layout/radial6"/>
    <dgm:cxn modelId="{3A42B3B7-C636-4424-A09C-3B08FA5E6B58}" type="presParOf" srcId="{43A8B290-5E4E-4DC3-A5F0-5164BAC0C9B0}" destId="{391105DF-EB34-4E5F-A542-7AB556D1467F}" srcOrd="0" destOrd="0" presId="urn:microsoft.com/office/officeart/2005/8/layout/radial6"/>
    <dgm:cxn modelId="{9FBCD917-1CE9-4CC6-A020-0361BB9AFC06}" type="presParOf" srcId="{43A8B290-5E4E-4DC3-A5F0-5164BAC0C9B0}" destId="{CF19900B-1E26-4396-8A72-25A4D40C8F65}" srcOrd="1" destOrd="0" presId="urn:microsoft.com/office/officeart/2005/8/layout/radial6"/>
    <dgm:cxn modelId="{E9BE9B2D-9B62-4F99-ABDE-442725B8AD3F}" type="presParOf" srcId="{43A8B290-5E4E-4DC3-A5F0-5164BAC0C9B0}" destId="{024EFD7E-B371-414B-8EFE-A06DE8B7DA50}" srcOrd="2" destOrd="0" presId="urn:microsoft.com/office/officeart/2005/8/layout/radial6"/>
    <dgm:cxn modelId="{CA3304CB-F95D-4054-B1C6-187DC9F3E28F}" type="presParOf" srcId="{43A8B290-5E4E-4DC3-A5F0-5164BAC0C9B0}" destId="{E6ACAD84-FD09-4122-9ECB-30542713CC89}" srcOrd="3" destOrd="0" presId="urn:microsoft.com/office/officeart/2005/8/layout/radial6"/>
    <dgm:cxn modelId="{554DF8C4-022E-4A6A-A760-E159A24487C6}" type="presParOf" srcId="{43A8B290-5E4E-4DC3-A5F0-5164BAC0C9B0}" destId="{62BF4EAE-7E30-4520-9E11-8E1B3EB671B2}" srcOrd="4" destOrd="0" presId="urn:microsoft.com/office/officeart/2005/8/layout/radial6"/>
    <dgm:cxn modelId="{EBA1158E-211A-4598-92C5-1AD933198266}" type="presParOf" srcId="{43A8B290-5E4E-4DC3-A5F0-5164BAC0C9B0}" destId="{01084ADA-2392-457E-850F-5BD89D09D288}" srcOrd="5" destOrd="0" presId="urn:microsoft.com/office/officeart/2005/8/layout/radial6"/>
    <dgm:cxn modelId="{49B9D752-1ACD-4DFD-84DF-8E109AA31F7E}" type="presParOf" srcId="{43A8B290-5E4E-4DC3-A5F0-5164BAC0C9B0}" destId="{E22A47FF-8FC9-4A4B-B871-6BF87933C9F4}" srcOrd="6" destOrd="0" presId="urn:microsoft.com/office/officeart/2005/8/layout/radial6"/>
    <dgm:cxn modelId="{3BBAA6BA-C739-4642-979F-6FA264B4BD27}" type="presParOf" srcId="{43A8B290-5E4E-4DC3-A5F0-5164BAC0C9B0}" destId="{0CA55B2E-E1AA-4B01-81F2-36B13A526546}" srcOrd="7" destOrd="0" presId="urn:microsoft.com/office/officeart/2005/8/layout/radial6"/>
    <dgm:cxn modelId="{723BC09B-47AC-4575-81F3-20047C515412}" type="presParOf" srcId="{43A8B290-5E4E-4DC3-A5F0-5164BAC0C9B0}" destId="{FB3D0C71-ABF3-460B-9728-3BE23302D7E3}" srcOrd="8" destOrd="0" presId="urn:microsoft.com/office/officeart/2005/8/layout/radial6"/>
    <dgm:cxn modelId="{014C25B2-9026-4E99-9EBD-D124A2A139A4}" type="presParOf" srcId="{43A8B290-5E4E-4DC3-A5F0-5164BAC0C9B0}" destId="{C1CB6F64-979A-48F9-BC26-6F0469AFF9E5}" srcOrd="9" destOrd="0" presId="urn:microsoft.com/office/officeart/2005/8/layout/radial6"/>
    <dgm:cxn modelId="{EDF3D00F-987D-45A5-A8EE-992F5FC1D34A}" type="presParOf" srcId="{43A8B290-5E4E-4DC3-A5F0-5164BAC0C9B0}" destId="{95FB6634-57D7-4E94-8D8D-FCCB9A5E9CD2}" srcOrd="10" destOrd="0" presId="urn:microsoft.com/office/officeart/2005/8/layout/radial6"/>
    <dgm:cxn modelId="{1B94F1FB-312B-4224-8CD9-342BFA54A49D}" type="presParOf" srcId="{43A8B290-5E4E-4DC3-A5F0-5164BAC0C9B0}" destId="{F4D2B12B-637A-4307-8DB7-B52358C512A6}" srcOrd="11" destOrd="0" presId="urn:microsoft.com/office/officeart/2005/8/layout/radial6"/>
    <dgm:cxn modelId="{79E82E90-0F77-441A-AE41-6483F298D850}" type="presParOf" srcId="{43A8B290-5E4E-4DC3-A5F0-5164BAC0C9B0}" destId="{2010FC03-B686-49B4-9584-4C09A86FF11E}" srcOrd="12" destOrd="0" presId="urn:microsoft.com/office/officeart/2005/8/layout/radial6"/>
    <dgm:cxn modelId="{62861AFD-FB37-46DB-A433-AEDE7DB62C68}" type="presParOf" srcId="{43A8B290-5E4E-4DC3-A5F0-5164BAC0C9B0}" destId="{F0C6F13A-1596-4196-965F-648C0FC1C9EC}" srcOrd="13" destOrd="0" presId="urn:microsoft.com/office/officeart/2005/8/layout/radial6"/>
    <dgm:cxn modelId="{35E2B59B-FACD-47CB-8702-1181D6E12D41}" type="presParOf" srcId="{43A8B290-5E4E-4DC3-A5F0-5164BAC0C9B0}" destId="{49BDB6D4-825B-4302-829F-FCADD8F8CB6E}" srcOrd="14" destOrd="0" presId="urn:microsoft.com/office/officeart/2005/8/layout/radial6"/>
    <dgm:cxn modelId="{68682B35-7C18-4462-9334-9229DD02564D}" type="presParOf" srcId="{43A8B290-5E4E-4DC3-A5F0-5164BAC0C9B0}" destId="{BCCA1D42-17A4-4D5B-A106-EFF241EA3FB0}" srcOrd="15" destOrd="0" presId="urn:microsoft.com/office/officeart/2005/8/layout/radial6"/>
    <dgm:cxn modelId="{2FBD5C74-429F-4587-8FD4-A5BF1ECFE092}" type="presParOf" srcId="{43A8B290-5E4E-4DC3-A5F0-5164BAC0C9B0}" destId="{662F5B1D-EB8C-477A-986F-2775FB4DBE3B}" srcOrd="16" destOrd="0" presId="urn:microsoft.com/office/officeart/2005/8/layout/radial6"/>
    <dgm:cxn modelId="{A66A5E6A-FF0E-4796-B2F9-933F8D04F4DB}" type="presParOf" srcId="{43A8B290-5E4E-4DC3-A5F0-5164BAC0C9B0}" destId="{AA306B70-937B-4D40-8354-6C9D618E119F}" srcOrd="17" destOrd="0" presId="urn:microsoft.com/office/officeart/2005/8/layout/radial6"/>
    <dgm:cxn modelId="{052403AD-7697-438B-9A25-669C4F0EC54F}" type="presParOf" srcId="{43A8B290-5E4E-4DC3-A5F0-5164BAC0C9B0}" destId="{75417065-C55A-4CDC-836F-694030BDE2BB}" srcOrd="18" destOrd="0" presId="urn:microsoft.com/office/officeart/2005/8/layout/radial6"/>
    <dgm:cxn modelId="{E221419A-2C41-4831-89AC-CA5A647E87DF}" type="presParOf" srcId="{43A8B290-5E4E-4DC3-A5F0-5164BAC0C9B0}" destId="{0E703BB0-30C9-418F-B726-3235AD16F3AE}" srcOrd="19" destOrd="0" presId="urn:microsoft.com/office/officeart/2005/8/layout/radial6"/>
    <dgm:cxn modelId="{D2354934-85A2-4CD2-9FEC-F15F732B14CA}" type="presParOf" srcId="{43A8B290-5E4E-4DC3-A5F0-5164BAC0C9B0}" destId="{7CC86B3C-2460-49CD-A9CC-E86158BBC5CD}" srcOrd="20" destOrd="0" presId="urn:microsoft.com/office/officeart/2005/8/layout/radial6"/>
    <dgm:cxn modelId="{9DB23454-E14D-4505-9640-501C08E63E66}" type="presParOf" srcId="{43A8B290-5E4E-4DC3-A5F0-5164BAC0C9B0}" destId="{724102E2-5F17-4379-83E1-83A32CF4650B}" srcOrd="21" destOrd="0" presId="urn:microsoft.com/office/officeart/2005/8/layout/radial6"/>
    <dgm:cxn modelId="{D4DA3D3D-BCC5-47BC-8E35-39345F2638F8}" type="presParOf" srcId="{43A8B290-5E4E-4DC3-A5F0-5164BAC0C9B0}" destId="{1A42DA22-7E5E-4987-8DF3-A4471EE05593}" srcOrd="22" destOrd="0" presId="urn:microsoft.com/office/officeart/2005/8/layout/radial6"/>
    <dgm:cxn modelId="{7CE44DBB-4C27-474D-A6D8-2C958983AB9E}" type="presParOf" srcId="{43A8B290-5E4E-4DC3-A5F0-5164BAC0C9B0}" destId="{367F877D-8C95-4A1A-B14F-62522C795714}" srcOrd="23" destOrd="0" presId="urn:microsoft.com/office/officeart/2005/8/layout/radial6"/>
    <dgm:cxn modelId="{0B7EFA57-D845-4741-BB73-3488D306BE58}" type="presParOf" srcId="{43A8B290-5E4E-4DC3-A5F0-5164BAC0C9B0}" destId="{F79468FD-CE40-4799-91D7-5235FEEE439C}" srcOrd="24" destOrd="0" presId="urn:microsoft.com/office/officeart/2005/8/layout/radial6"/>
    <dgm:cxn modelId="{34198BDE-6681-44C2-88FA-CC6408133551}" type="presParOf" srcId="{43A8B290-5E4E-4DC3-A5F0-5164BAC0C9B0}" destId="{721BFC61-AF92-4BFC-BE40-5CE51DEC5ACF}" srcOrd="25" destOrd="0" presId="urn:microsoft.com/office/officeart/2005/8/layout/radial6"/>
    <dgm:cxn modelId="{9FC2B97D-9B19-4A58-81B6-42AD8850B7A2}" type="presParOf" srcId="{43A8B290-5E4E-4DC3-A5F0-5164BAC0C9B0}" destId="{7B1CBD64-AFC9-4D31-B702-6410A5A4709D}" srcOrd="26" destOrd="0" presId="urn:microsoft.com/office/officeart/2005/8/layout/radial6"/>
    <dgm:cxn modelId="{35B372F0-F407-4B46-BB20-3B0BE8BE2B24}" type="presParOf" srcId="{43A8B290-5E4E-4DC3-A5F0-5164BAC0C9B0}" destId="{2809FAB3-62C4-4502-9C5D-6FAF4E7B4388}" srcOrd="27" destOrd="0" presId="urn:microsoft.com/office/officeart/2005/8/layout/radial6"/>
    <dgm:cxn modelId="{8C368E41-5E91-496C-837A-C77C5632A221}" type="presParOf" srcId="{43A8B290-5E4E-4DC3-A5F0-5164BAC0C9B0}" destId="{9073CCDD-C8BD-4C2C-AF44-3EF9E61D0673}" srcOrd="28" destOrd="0" presId="urn:microsoft.com/office/officeart/2005/8/layout/radial6"/>
    <dgm:cxn modelId="{76C682F4-94C1-46D0-A844-6CA432075349}" type="presParOf" srcId="{43A8B290-5E4E-4DC3-A5F0-5164BAC0C9B0}" destId="{1C70500A-CA0B-4051-9957-F06F30EE906F}" srcOrd="29" destOrd="0" presId="urn:microsoft.com/office/officeart/2005/8/layout/radial6"/>
    <dgm:cxn modelId="{630AEB50-3A56-4BA4-86FB-BA09D41F5226}" type="presParOf" srcId="{43A8B290-5E4E-4DC3-A5F0-5164BAC0C9B0}" destId="{9F3CFABD-2482-4DFC-815D-19EA66AC778E}" srcOrd="30" destOrd="0" presId="urn:microsoft.com/office/officeart/2005/8/layout/radial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63BAB7-E1FA-4B17-A54C-96BCBD93EC12}" type="doc">
      <dgm:prSet loTypeId="urn:microsoft.com/office/officeart/2005/8/layout/default" loCatId="list" qsTypeId="urn:microsoft.com/office/officeart/2005/8/quickstyle/simple2" qsCatId="simple" csTypeId="urn:microsoft.com/office/officeart/2005/8/colors/accent1_3" csCatId="accent1" phldr="1"/>
      <dgm:spPr/>
      <dgm:t>
        <a:bodyPr/>
        <a:lstStyle/>
        <a:p>
          <a:endParaRPr lang="en-US"/>
        </a:p>
      </dgm:t>
    </dgm:pt>
    <dgm:pt modelId="{55851126-09AE-4A95-8C5B-40DE019B8A1A}">
      <dgm:prSet phldrT="[Text]"/>
      <dgm:spPr/>
      <dgm:t>
        <a:bodyPr/>
        <a:lstStyle/>
        <a:p>
          <a:r>
            <a:rPr lang="en-US" dirty="0"/>
            <a:t>Permitting</a:t>
          </a:r>
        </a:p>
        <a:p>
          <a:r>
            <a:rPr lang="en-US" dirty="0"/>
            <a:t>Licensing </a:t>
          </a:r>
        </a:p>
        <a:p>
          <a:r>
            <a:rPr lang="en-US" dirty="0"/>
            <a:t>Regulatory</a:t>
          </a:r>
        </a:p>
      </dgm:t>
    </dgm:pt>
    <dgm:pt modelId="{53D0EADB-F22A-41F2-8563-EED3961773A3}" type="parTrans" cxnId="{A619DF6B-9759-488D-8F5A-64815E64B598}">
      <dgm:prSet/>
      <dgm:spPr/>
      <dgm:t>
        <a:bodyPr/>
        <a:lstStyle/>
        <a:p>
          <a:endParaRPr lang="en-US"/>
        </a:p>
      </dgm:t>
    </dgm:pt>
    <dgm:pt modelId="{4BC4725F-C9FB-4DFD-B88C-550F36F67326}" type="sibTrans" cxnId="{A619DF6B-9759-488D-8F5A-64815E64B598}">
      <dgm:prSet/>
      <dgm:spPr/>
      <dgm:t>
        <a:bodyPr/>
        <a:lstStyle/>
        <a:p>
          <a:endParaRPr lang="en-US"/>
        </a:p>
      </dgm:t>
    </dgm:pt>
    <dgm:pt modelId="{BC1DE2E6-B2DF-47CD-8BAD-11AD0816533B}">
      <dgm:prSet phldrT="[Text]"/>
      <dgm:spPr/>
      <dgm:t>
        <a:bodyPr/>
        <a:lstStyle/>
        <a:p>
          <a:r>
            <a:rPr lang="en-US" dirty="0"/>
            <a:t>Code Enforcement</a:t>
          </a:r>
        </a:p>
      </dgm:t>
    </dgm:pt>
    <dgm:pt modelId="{1319B8EE-2D8C-432E-8BAC-DC3B8AAB8BA3}" type="parTrans" cxnId="{9F527078-4338-4428-8600-AA05F1BBFB98}">
      <dgm:prSet/>
      <dgm:spPr/>
      <dgm:t>
        <a:bodyPr/>
        <a:lstStyle/>
        <a:p>
          <a:endParaRPr lang="en-US"/>
        </a:p>
      </dgm:t>
    </dgm:pt>
    <dgm:pt modelId="{91C9F6C8-C114-4281-8704-EC51EFBBE9C6}" type="sibTrans" cxnId="{9F527078-4338-4428-8600-AA05F1BBFB98}">
      <dgm:prSet/>
      <dgm:spPr/>
      <dgm:t>
        <a:bodyPr/>
        <a:lstStyle/>
        <a:p>
          <a:endParaRPr lang="en-US"/>
        </a:p>
      </dgm:t>
    </dgm:pt>
    <dgm:pt modelId="{F2B68ED7-D7B6-4716-A465-C638BC8960C8}">
      <dgm:prSet phldrT="[Text]"/>
      <dgm:spPr/>
      <dgm:t>
        <a:bodyPr/>
        <a:lstStyle/>
        <a:p>
          <a:r>
            <a:rPr lang="en-US" dirty="0"/>
            <a:t>Technical Assistance</a:t>
          </a:r>
        </a:p>
      </dgm:t>
    </dgm:pt>
    <dgm:pt modelId="{046DA64A-68EE-4716-BB02-A5198DABA827}" type="parTrans" cxnId="{40FF0014-095F-48D0-9282-34AB7F801C71}">
      <dgm:prSet/>
      <dgm:spPr/>
      <dgm:t>
        <a:bodyPr/>
        <a:lstStyle/>
        <a:p>
          <a:endParaRPr lang="en-US"/>
        </a:p>
      </dgm:t>
    </dgm:pt>
    <dgm:pt modelId="{A219539D-1900-42FA-9980-2C1EE41E02BB}" type="sibTrans" cxnId="{40FF0014-095F-48D0-9282-34AB7F801C71}">
      <dgm:prSet/>
      <dgm:spPr/>
      <dgm:t>
        <a:bodyPr/>
        <a:lstStyle/>
        <a:p>
          <a:endParaRPr lang="en-US"/>
        </a:p>
      </dgm:t>
    </dgm:pt>
    <dgm:pt modelId="{8C45F4A0-BD96-455B-B01E-609D9B3768AC}">
      <dgm:prSet phldrT="[Text]"/>
      <dgm:spPr/>
      <dgm:t>
        <a:bodyPr/>
        <a:lstStyle/>
        <a:p>
          <a:r>
            <a:rPr lang="en-US" dirty="0"/>
            <a:t>Education</a:t>
          </a:r>
        </a:p>
      </dgm:t>
    </dgm:pt>
    <dgm:pt modelId="{A1A3B86A-14AC-4DCA-B4E1-E155BDC0870A}" type="parTrans" cxnId="{332B1BA3-911E-4ADB-80EF-56138FDEEF2E}">
      <dgm:prSet/>
      <dgm:spPr/>
      <dgm:t>
        <a:bodyPr/>
        <a:lstStyle/>
        <a:p>
          <a:endParaRPr lang="en-US"/>
        </a:p>
      </dgm:t>
    </dgm:pt>
    <dgm:pt modelId="{93D54C66-0FCA-494D-A560-F638A5E913F0}" type="sibTrans" cxnId="{332B1BA3-911E-4ADB-80EF-56138FDEEF2E}">
      <dgm:prSet/>
      <dgm:spPr/>
      <dgm:t>
        <a:bodyPr/>
        <a:lstStyle/>
        <a:p>
          <a:endParaRPr lang="en-US"/>
        </a:p>
      </dgm:t>
    </dgm:pt>
    <dgm:pt modelId="{37E1FA8A-39E4-4A19-BCFC-962687A24F7B}" type="pres">
      <dgm:prSet presAssocID="{A463BAB7-E1FA-4B17-A54C-96BCBD93EC12}" presName="diagram" presStyleCnt="0">
        <dgm:presLayoutVars>
          <dgm:dir/>
          <dgm:resizeHandles val="exact"/>
        </dgm:presLayoutVars>
      </dgm:prSet>
      <dgm:spPr/>
    </dgm:pt>
    <dgm:pt modelId="{BFD609AA-70CF-4D14-A6B9-354410EB745B}" type="pres">
      <dgm:prSet presAssocID="{55851126-09AE-4A95-8C5B-40DE019B8A1A}" presName="node" presStyleLbl="node1" presStyleIdx="0" presStyleCnt="4">
        <dgm:presLayoutVars>
          <dgm:bulletEnabled val="1"/>
        </dgm:presLayoutVars>
      </dgm:prSet>
      <dgm:spPr/>
    </dgm:pt>
    <dgm:pt modelId="{79BA5D90-7C27-41C0-8011-1E1F3352A216}" type="pres">
      <dgm:prSet presAssocID="{4BC4725F-C9FB-4DFD-B88C-550F36F67326}" presName="sibTrans" presStyleCnt="0"/>
      <dgm:spPr/>
    </dgm:pt>
    <dgm:pt modelId="{3CB22FB1-F067-457A-BE1D-5B71CEC7FD15}" type="pres">
      <dgm:prSet presAssocID="{BC1DE2E6-B2DF-47CD-8BAD-11AD0816533B}" presName="node" presStyleLbl="node1" presStyleIdx="1" presStyleCnt="4">
        <dgm:presLayoutVars>
          <dgm:bulletEnabled val="1"/>
        </dgm:presLayoutVars>
      </dgm:prSet>
      <dgm:spPr/>
    </dgm:pt>
    <dgm:pt modelId="{ECE6EA08-005B-4BFA-9F1D-62592137689A}" type="pres">
      <dgm:prSet presAssocID="{91C9F6C8-C114-4281-8704-EC51EFBBE9C6}" presName="sibTrans" presStyleCnt="0"/>
      <dgm:spPr/>
    </dgm:pt>
    <dgm:pt modelId="{DB463647-9FB8-4FC6-80C5-B8BE13649CF9}" type="pres">
      <dgm:prSet presAssocID="{F2B68ED7-D7B6-4716-A465-C638BC8960C8}" presName="node" presStyleLbl="node1" presStyleIdx="2" presStyleCnt="4">
        <dgm:presLayoutVars>
          <dgm:bulletEnabled val="1"/>
        </dgm:presLayoutVars>
      </dgm:prSet>
      <dgm:spPr/>
    </dgm:pt>
    <dgm:pt modelId="{F2877C75-BB53-4FF2-AE5B-A2A1EB3800B5}" type="pres">
      <dgm:prSet presAssocID="{A219539D-1900-42FA-9980-2C1EE41E02BB}" presName="sibTrans" presStyleCnt="0"/>
      <dgm:spPr/>
    </dgm:pt>
    <dgm:pt modelId="{ABDC323D-88B6-45DB-87ED-167B7B89FC7F}" type="pres">
      <dgm:prSet presAssocID="{8C45F4A0-BD96-455B-B01E-609D9B3768AC}" presName="node" presStyleLbl="node1" presStyleIdx="3" presStyleCnt="4">
        <dgm:presLayoutVars>
          <dgm:bulletEnabled val="1"/>
        </dgm:presLayoutVars>
      </dgm:prSet>
      <dgm:spPr/>
    </dgm:pt>
  </dgm:ptLst>
  <dgm:cxnLst>
    <dgm:cxn modelId="{37838801-4E39-48BB-843B-57DD2396B152}" type="presOf" srcId="{F2B68ED7-D7B6-4716-A465-C638BC8960C8}" destId="{DB463647-9FB8-4FC6-80C5-B8BE13649CF9}" srcOrd="0" destOrd="0" presId="urn:microsoft.com/office/officeart/2005/8/layout/default"/>
    <dgm:cxn modelId="{97983A02-DC96-441F-9C59-E0BEA89392F1}" type="presOf" srcId="{A463BAB7-E1FA-4B17-A54C-96BCBD93EC12}" destId="{37E1FA8A-39E4-4A19-BCFC-962687A24F7B}" srcOrd="0" destOrd="0" presId="urn:microsoft.com/office/officeart/2005/8/layout/default"/>
    <dgm:cxn modelId="{40FF0014-095F-48D0-9282-34AB7F801C71}" srcId="{A463BAB7-E1FA-4B17-A54C-96BCBD93EC12}" destId="{F2B68ED7-D7B6-4716-A465-C638BC8960C8}" srcOrd="2" destOrd="0" parTransId="{046DA64A-68EE-4716-BB02-A5198DABA827}" sibTransId="{A219539D-1900-42FA-9980-2C1EE41E02BB}"/>
    <dgm:cxn modelId="{5460B63D-9532-427B-9EB8-6E4CF1053283}" type="presOf" srcId="{BC1DE2E6-B2DF-47CD-8BAD-11AD0816533B}" destId="{3CB22FB1-F067-457A-BE1D-5B71CEC7FD15}" srcOrd="0" destOrd="0" presId="urn:microsoft.com/office/officeart/2005/8/layout/default"/>
    <dgm:cxn modelId="{730A4666-75D1-43EF-B6C9-B9D91E1852B5}" type="presOf" srcId="{55851126-09AE-4A95-8C5B-40DE019B8A1A}" destId="{BFD609AA-70CF-4D14-A6B9-354410EB745B}" srcOrd="0" destOrd="0" presId="urn:microsoft.com/office/officeart/2005/8/layout/default"/>
    <dgm:cxn modelId="{A619DF6B-9759-488D-8F5A-64815E64B598}" srcId="{A463BAB7-E1FA-4B17-A54C-96BCBD93EC12}" destId="{55851126-09AE-4A95-8C5B-40DE019B8A1A}" srcOrd="0" destOrd="0" parTransId="{53D0EADB-F22A-41F2-8563-EED3961773A3}" sibTransId="{4BC4725F-C9FB-4DFD-B88C-550F36F67326}"/>
    <dgm:cxn modelId="{9F527078-4338-4428-8600-AA05F1BBFB98}" srcId="{A463BAB7-E1FA-4B17-A54C-96BCBD93EC12}" destId="{BC1DE2E6-B2DF-47CD-8BAD-11AD0816533B}" srcOrd="1" destOrd="0" parTransId="{1319B8EE-2D8C-432E-8BAC-DC3B8AAB8BA3}" sibTransId="{91C9F6C8-C114-4281-8704-EC51EFBBE9C6}"/>
    <dgm:cxn modelId="{332B1BA3-911E-4ADB-80EF-56138FDEEF2E}" srcId="{A463BAB7-E1FA-4B17-A54C-96BCBD93EC12}" destId="{8C45F4A0-BD96-455B-B01E-609D9B3768AC}" srcOrd="3" destOrd="0" parTransId="{A1A3B86A-14AC-4DCA-B4E1-E155BDC0870A}" sibTransId="{93D54C66-0FCA-494D-A560-F638A5E913F0}"/>
    <dgm:cxn modelId="{E2D18EA5-526D-4F1B-AD5D-B934479C8C86}" type="presOf" srcId="{8C45F4A0-BD96-455B-B01E-609D9B3768AC}" destId="{ABDC323D-88B6-45DB-87ED-167B7B89FC7F}" srcOrd="0" destOrd="0" presId="urn:microsoft.com/office/officeart/2005/8/layout/default"/>
    <dgm:cxn modelId="{178D9582-ADE3-4886-9D9E-D41A9D7083BC}" type="presParOf" srcId="{37E1FA8A-39E4-4A19-BCFC-962687A24F7B}" destId="{BFD609AA-70CF-4D14-A6B9-354410EB745B}" srcOrd="0" destOrd="0" presId="urn:microsoft.com/office/officeart/2005/8/layout/default"/>
    <dgm:cxn modelId="{11ADC064-4686-4222-AF64-3016B19025D3}" type="presParOf" srcId="{37E1FA8A-39E4-4A19-BCFC-962687A24F7B}" destId="{79BA5D90-7C27-41C0-8011-1E1F3352A216}" srcOrd="1" destOrd="0" presId="urn:microsoft.com/office/officeart/2005/8/layout/default"/>
    <dgm:cxn modelId="{88039D3B-5287-4623-9366-BE3471F5EF78}" type="presParOf" srcId="{37E1FA8A-39E4-4A19-BCFC-962687A24F7B}" destId="{3CB22FB1-F067-457A-BE1D-5B71CEC7FD15}" srcOrd="2" destOrd="0" presId="urn:microsoft.com/office/officeart/2005/8/layout/default"/>
    <dgm:cxn modelId="{00355A0B-39F9-4F7F-9621-4F2ABA11B620}" type="presParOf" srcId="{37E1FA8A-39E4-4A19-BCFC-962687A24F7B}" destId="{ECE6EA08-005B-4BFA-9F1D-62592137689A}" srcOrd="3" destOrd="0" presId="urn:microsoft.com/office/officeart/2005/8/layout/default"/>
    <dgm:cxn modelId="{2DCBD2EA-A2EA-4C86-831C-429D3D949710}" type="presParOf" srcId="{37E1FA8A-39E4-4A19-BCFC-962687A24F7B}" destId="{DB463647-9FB8-4FC6-80C5-B8BE13649CF9}" srcOrd="4" destOrd="0" presId="urn:microsoft.com/office/officeart/2005/8/layout/default"/>
    <dgm:cxn modelId="{07417E43-FF96-4520-A2ED-935230BC3967}" type="presParOf" srcId="{37E1FA8A-39E4-4A19-BCFC-962687A24F7B}" destId="{F2877C75-BB53-4FF2-AE5B-A2A1EB3800B5}" srcOrd="5" destOrd="0" presId="urn:microsoft.com/office/officeart/2005/8/layout/default"/>
    <dgm:cxn modelId="{66F1D243-7715-4B78-A0A5-8A7572A9C57C}" type="presParOf" srcId="{37E1FA8A-39E4-4A19-BCFC-962687A24F7B}" destId="{ABDC323D-88B6-45DB-87ED-167B7B89FC7F}"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1AA577-210B-4F75-A05A-C4C816507D81}" type="doc">
      <dgm:prSet loTypeId="urn:microsoft.com/office/officeart/2005/8/layout/pyramid2" loCatId="pyramid" qsTypeId="urn:microsoft.com/office/officeart/2005/8/quickstyle/simple2" qsCatId="simple" csTypeId="urn:microsoft.com/office/officeart/2005/8/colors/accent1_2" csCatId="accent1" phldr="1"/>
      <dgm:spPr/>
    </dgm:pt>
    <dgm:pt modelId="{3F8A7977-BFBC-45C9-8D0B-ABFF99A60C01}">
      <dgm:prSet phldrT="[Text]"/>
      <dgm:spPr/>
      <dgm:t>
        <a:bodyPr/>
        <a:lstStyle/>
        <a:p>
          <a:r>
            <a:rPr lang="en-US" b="1" dirty="0">
              <a:solidFill>
                <a:schemeClr val="accent4">
                  <a:lumMod val="50000"/>
                </a:schemeClr>
              </a:solidFill>
            </a:rPr>
            <a:t>Local</a:t>
          </a:r>
        </a:p>
      </dgm:t>
    </dgm:pt>
    <dgm:pt modelId="{389B0235-2D81-4BB2-BB13-1E80F666B6BF}" type="parTrans" cxnId="{4CD16814-AA99-4190-9E1B-FFEFA7F4767F}">
      <dgm:prSet/>
      <dgm:spPr/>
      <dgm:t>
        <a:bodyPr/>
        <a:lstStyle/>
        <a:p>
          <a:endParaRPr lang="en-US"/>
        </a:p>
      </dgm:t>
    </dgm:pt>
    <dgm:pt modelId="{E05E44EE-AD40-4CED-AEA3-DCDF5C0335BE}" type="sibTrans" cxnId="{4CD16814-AA99-4190-9E1B-FFEFA7F4767F}">
      <dgm:prSet/>
      <dgm:spPr/>
      <dgm:t>
        <a:bodyPr/>
        <a:lstStyle/>
        <a:p>
          <a:endParaRPr lang="en-US"/>
        </a:p>
      </dgm:t>
    </dgm:pt>
    <dgm:pt modelId="{56DC5848-3086-4A74-ABBF-053742FE2C80}">
      <dgm:prSet phldrT="[Text]"/>
      <dgm:spPr/>
      <dgm:t>
        <a:bodyPr/>
        <a:lstStyle/>
        <a:p>
          <a:r>
            <a:rPr lang="en-US" b="1" dirty="0">
              <a:solidFill>
                <a:schemeClr val="accent4">
                  <a:lumMod val="50000"/>
                </a:schemeClr>
              </a:solidFill>
            </a:rPr>
            <a:t>National</a:t>
          </a:r>
        </a:p>
      </dgm:t>
    </dgm:pt>
    <dgm:pt modelId="{E273F2C6-2798-4C9F-885F-744845A37020}" type="parTrans" cxnId="{C2EBB48F-0C58-4876-9EE8-5EAFBA8D5E5D}">
      <dgm:prSet/>
      <dgm:spPr/>
      <dgm:t>
        <a:bodyPr/>
        <a:lstStyle/>
        <a:p>
          <a:endParaRPr lang="en-US"/>
        </a:p>
      </dgm:t>
    </dgm:pt>
    <dgm:pt modelId="{6533B72E-82FA-478D-B2EF-1942FD50691C}" type="sibTrans" cxnId="{C2EBB48F-0C58-4876-9EE8-5EAFBA8D5E5D}">
      <dgm:prSet/>
      <dgm:spPr/>
      <dgm:t>
        <a:bodyPr/>
        <a:lstStyle/>
        <a:p>
          <a:endParaRPr lang="en-US"/>
        </a:p>
      </dgm:t>
    </dgm:pt>
    <dgm:pt modelId="{4C9F383B-0007-41C3-BF23-ED24C6FBBAC6}">
      <dgm:prSet phldrT="[Text]"/>
      <dgm:spPr/>
      <dgm:t>
        <a:bodyPr/>
        <a:lstStyle/>
        <a:p>
          <a:r>
            <a:rPr lang="en-US" b="1" dirty="0">
              <a:solidFill>
                <a:schemeClr val="accent4">
                  <a:lumMod val="50000"/>
                </a:schemeClr>
              </a:solidFill>
            </a:rPr>
            <a:t>International</a:t>
          </a:r>
        </a:p>
      </dgm:t>
    </dgm:pt>
    <dgm:pt modelId="{D95DB2B7-5C0B-4EFA-84F4-85A39C5FC777}" type="parTrans" cxnId="{0CD6EEE6-04A6-47AD-9819-C6D19341C54B}">
      <dgm:prSet/>
      <dgm:spPr/>
      <dgm:t>
        <a:bodyPr/>
        <a:lstStyle/>
        <a:p>
          <a:endParaRPr lang="en-US"/>
        </a:p>
      </dgm:t>
    </dgm:pt>
    <dgm:pt modelId="{5A0173CA-53A1-4992-A56B-BE923F251D2D}" type="sibTrans" cxnId="{0CD6EEE6-04A6-47AD-9819-C6D19341C54B}">
      <dgm:prSet/>
      <dgm:spPr/>
      <dgm:t>
        <a:bodyPr/>
        <a:lstStyle/>
        <a:p>
          <a:endParaRPr lang="en-US"/>
        </a:p>
      </dgm:t>
    </dgm:pt>
    <dgm:pt modelId="{9AC81086-A01D-4EFD-ACCD-717427BC4782}">
      <dgm:prSet/>
      <dgm:spPr/>
      <dgm:t>
        <a:bodyPr/>
        <a:lstStyle/>
        <a:p>
          <a:r>
            <a:rPr lang="en-US" b="1" dirty="0">
              <a:solidFill>
                <a:schemeClr val="accent4">
                  <a:lumMod val="50000"/>
                </a:schemeClr>
              </a:solidFill>
            </a:rPr>
            <a:t>State</a:t>
          </a:r>
        </a:p>
      </dgm:t>
    </dgm:pt>
    <dgm:pt modelId="{7A8EBE7B-CD25-4BF1-973D-C544F6C72EFA}" type="parTrans" cxnId="{73C6BB0A-6358-42DA-908E-CC65D0022305}">
      <dgm:prSet/>
      <dgm:spPr/>
      <dgm:t>
        <a:bodyPr/>
        <a:lstStyle/>
        <a:p>
          <a:endParaRPr lang="en-US"/>
        </a:p>
      </dgm:t>
    </dgm:pt>
    <dgm:pt modelId="{387FA42B-ACB2-4534-A898-A06D6E0DE009}" type="sibTrans" cxnId="{73C6BB0A-6358-42DA-908E-CC65D0022305}">
      <dgm:prSet/>
      <dgm:spPr/>
      <dgm:t>
        <a:bodyPr/>
        <a:lstStyle/>
        <a:p>
          <a:endParaRPr lang="en-US"/>
        </a:p>
      </dgm:t>
    </dgm:pt>
    <dgm:pt modelId="{EE17260A-E706-47FD-B5B7-36582060261D}">
      <dgm:prSet/>
      <dgm:spPr/>
      <dgm:t>
        <a:bodyPr/>
        <a:lstStyle/>
        <a:p>
          <a:r>
            <a:rPr lang="en-US" b="1" dirty="0">
              <a:solidFill>
                <a:schemeClr val="accent4">
                  <a:lumMod val="50000"/>
                </a:schemeClr>
              </a:solidFill>
            </a:rPr>
            <a:t>Federal</a:t>
          </a:r>
        </a:p>
      </dgm:t>
    </dgm:pt>
    <dgm:pt modelId="{0926D651-CC74-4DE8-B553-6D519AA1665E}" type="parTrans" cxnId="{A0B3D68F-4FFF-4F69-9C05-70F11022E725}">
      <dgm:prSet/>
      <dgm:spPr/>
      <dgm:t>
        <a:bodyPr/>
        <a:lstStyle/>
        <a:p>
          <a:endParaRPr lang="en-US"/>
        </a:p>
      </dgm:t>
    </dgm:pt>
    <dgm:pt modelId="{C46F2642-1165-439B-98DE-9192C69B7DE5}" type="sibTrans" cxnId="{A0B3D68F-4FFF-4F69-9C05-70F11022E725}">
      <dgm:prSet/>
      <dgm:spPr/>
      <dgm:t>
        <a:bodyPr/>
        <a:lstStyle/>
        <a:p>
          <a:endParaRPr lang="en-US"/>
        </a:p>
      </dgm:t>
    </dgm:pt>
    <dgm:pt modelId="{E5E5AECB-8416-44DB-AACB-B553211C6497}" type="pres">
      <dgm:prSet presAssocID="{7C1AA577-210B-4F75-A05A-C4C816507D81}" presName="compositeShape" presStyleCnt="0">
        <dgm:presLayoutVars>
          <dgm:dir/>
          <dgm:resizeHandles/>
        </dgm:presLayoutVars>
      </dgm:prSet>
      <dgm:spPr/>
    </dgm:pt>
    <dgm:pt modelId="{FE8A364D-48D4-488F-B156-200E7397D079}" type="pres">
      <dgm:prSet presAssocID="{7C1AA577-210B-4F75-A05A-C4C816507D81}" presName="pyramid" presStyleLbl="node1" presStyleIdx="0" presStyleCnt="1" custLinFactNeighborX="-88750" custLinFactNeighborY="24658"/>
      <dgm:spPr/>
    </dgm:pt>
    <dgm:pt modelId="{B9CB440C-7368-444D-A378-3ADA52DBEE35}" type="pres">
      <dgm:prSet presAssocID="{7C1AA577-210B-4F75-A05A-C4C816507D81}" presName="theList" presStyleCnt="0"/>
      <dgm:spPr/>
    </dgm:pt>
    <dgm:pt modelId="{E73E0677-2921-48D7-8639-42FC37E9CD52}" type="pres">
      <dgm:prSet presAssocID="{3F8A7977-BFBC-45C9-8D0B-ABFF99A60C01}" presName="aNode" presStyleLbl="fgAcc1" presStyleIdx="0" presStyleCnt="5">
        <dgm:presLayoutVars>
          <dgm:bulletEnabled val="1"/>
        </dgm:presLayoutVars>
      </dgm:prSet>
      <dgm:spPr/>
    </dgm:pt>
    <dgm:pt modelId="{5C649690-38D7-46BD-84F2-22BEDAF8F0A5}" type="pres">
      <dgm:prSet presAssocID="{3F8A7977-BFBC-45C9-8D0B-ABFF99A60C01}" presName="aSpace" presStyleCnt="0"/>
      <dgm:spPr/>
    </dgm:pt>
    <dgm:pt modelId="{625FB1B3-A4F8-42C4-83C6-8EFDCFDAA581}" type="pres">
      <dgm:prSet presAssocID="{9AC81086-A01D-4EFD-ACCD-717427BC4782}" presName="aNode" presStyleLbl="fgAcc1" presStyleIdx="1" presStyleCnt="5">
        <dgm:presLayoutVars>
          <dgm:bulletEnabled val="1"/>
        </dgm:presLayoutVars>
      </dgm:prSet>
      <dgm:spPr/>
    </dgm:pt>
    <dgm:pt modelId="{B13E6A84-759D-472C-A79A-9A23A0C5FD7A}" type="pres">
      <dgm:prSet presAssocID="{9AC81086-A01D-4EFD-ACCD-717427BC4782}" presName="aSpace" presStyleCnt="0"/>
      <dgm:spPr/>
    </dgm:pt>
    <dgm:pt modelId="{00A91146-057C-47D7-97FD-DDC84DC64B03}" type="pres">
      <dgm:prSet presAssocID="{EE17260A-E706-47FD-B5B7-36582060261D}" presName="aNode" presStyleLbl="fgAcc1" presStyleIdx="2" presStyleCnt="5">
        <dgm:presLayoutVars>
          <dgm:bulletEnabled val="1"/>
        </dgm:presLayoutVars>
      </dgm:prSet>
      <dgm:spPr/>
    </dgm:pt>
    <dgm:pt modelId="{2480C410-16EF-4426-B33F-679630248AAF}" type="pres">
      <dgm:prSet presAssocID="{EE17260A-E706-47FD-B5B7-36582060261D}" presName="aSpace" presStyleCnt="0"/>
      <dgm:spPr/>
    </dgm:pt>
    <dgm:pt modelId="{FF07C8DF-8C39-43DD-BE48-CF69C25C41E2}" type="pres">
      <dgm:prSet presAssocID="{56DC5848-3086-4A74-ABBF-053742FE2C80}" presName="aNode" presStyleLbl="fgAcc1" presStyleIdx="3" presStyleCnt="5">
        <dgm:presLayoutVars>
          <dgm:bulletEnabled val="1"/>
        </dgm:presLayoutVars>
      </dgm:prSet>
      <dgm:spPr/>
    </dgm:pt>
    <dgm:pt modelId="{5979CDD2-ABCE-4AC5-B775-06BE54F41A60}" type="pres">
      <dgm:prSet presAssocID="{56DC5848-3086-4A74-ABBF-053742FE2C80}" presName="aSpace" presStyleCnt="0"/>
      <dgm:spPr/>
    </dgm:pt>
    <dgm:pt modelId="{474B2FC0-64B0-4363-AE88-01E9D8C69E2F}" type="pres">
      <dgm:prSet presAssocID="{4C9F383B-0007-41C3-BF23-ED24C6FBBAC6}" presName="aNode" presStyleLbl="fgAcc1" presStyleIdx="4" presStyleCnt="5">
        <dgm:presLayoutVars>
          <dgm:bulletEnabled val="1"/>
        </dgm:presLayoutVars>
      </dgm:prSet>
      <dgm:spPr/>
    </dgm:pt>
    <dgm:pt modelId="{4633C0BA-AB29-482F-820D-A54A1032D1B9}" type="pres">
      <dgm:prSet presAssocID="{4C9F383B-0007-41C3-BF23-ED24C6FBBAC6}" presName="aSpace" presStyleCnt="0"/>
      <dgm:spPr/>
    </dgm:pt>
  </dgm:ptLst>
  <dgm:cxnLst>
    <dgm:cxn modelId="{73C6BB0A-6358-42DA-908E-CC65D0022305}" srcId="{7C1AA577-210B-4F75-A05A-C4C816507D81}" destId="{9AC81086-A01D-4EFD-ACCD-717427BC4782}" srcOrd="1" destOrd="0" parTransId="{7A8EBE7B-CD25-4BF1-973D-C544F6C72EFA}" sibTransId="{387FA42B-ACB2-4534-A898-A06D6E0DE009}"/>
    <dgm:cxn modelId="{4CD16814-AA99-4190-9E1B-FFEFA7F4767F}" srcId="{7C1AA577-210B-4F75-A05A-C4C816507D81}" destId="{3F8A7977-BFBC-45C9-8D0B-ABFF99A60C01}" srcOrd="0" destOrd="0" parTransId="{389B0235-2D81-4BB2-BB13-1E80F666B6BF}" sibTransId="{E05E44EE-AD40-4CED-AEA3-DCDF5C0335BE}"/>
    <dgm:cxn modelId="{E5E57D20-7FAC-4110-9A7B-A0D1E59EDE57}" type="presOf" srcId="{3F8A7977-BFBC-45C9-8D0B-ABFF99A60C01}" destId="{E73E0677-2921-48D7-8639-42FC37E9CD52}" srcOrd="0" destOrd="0" presId="urn:microsoft.com/office/officeart/2005/8/layout/pyramid2"/>
    <dgm:cxn modelId="{0CE0B232-F5F7-4B33-A1D1-44D01C8789D5}" type="presOf" srcId="{9AC81086-A01D-4EFD-ACCD-717427BC4782}" destId="{625FB1B3-A4F8-42C4-83C6-8EFDCFDAA581}" srcOrd="0" destOrd="0" presId="urn:microsoft.com/office/officeart/2005/8/layout/pyramid2"/>
    <dgm:cxn modelId="{C2EBB48F-0C58-4876-9EE8-5EAFBA8D5E5D}" srcId="{7C1AA577-210B-4F75-A05A-C4C816507D81}" destId="{56DC5848-3086-4A74-ABBF-053742FE2C80}" srcOrd="3" destOrd="0" parTransId="{E273F2C6-2798-4C9F-885F-744845A37020}" sibTransId="{6533B72E-82FA-478D-B2EF-1942FD50691C}"/>
    <dgm:cxn modelId="{A0B3D68F-4FFF-4F69-9C05-70F11022E725}" srcId="{7C1AA577-210B-4F75-A05A-C4C816507D81}" destId="{EE17260A-E706-47FD-B5B7-36582060261D}" srcOrd="2" destOrd="0" parTransId="{0926D651-CC74-4DE8-B553-6D519AA1665E}" sibTransId="{C46F2642-1165-439B-98DE-9192C69B7DE5}"/>
    <dgm:cxn modelId="{3D000095-7218-4353-98DF-472B5928FBCE}" type="presOf" srcId="{56DC5848-3086-4A74-ABBF-053742FE2C80}" destId="{FF07C8DF-8C39-43DD-BE48-CF69C25C41E2}" srcOrd="0" destOrd="0" presId="urn:microsoft.com/office/officeart/2005/8/layout/pyramid2"/>
    <dgm:cxn modelId="{3825F0A1-8D53-44E4-896A-016D790CD01D}" type="presOf" srcId="{4C9F383B-0007-41C3-BF23-ED24C6FBBAC6}" destId="{474B2FC0-64B0-4363-AE88-01E9D8C69E2F}" srcOrd="0" destOrd="0" presId="urn:microsoft.com/office/officeart/2005/8/layout/pyramid2"/>
    <dgm:cxn modelId="{92E084B1-B07A-4B2F-994F-8FA8E212D6E6}" type="presOf" srcId="{7C1AA577-210B-4F75-A05A-C4C816507D81}" destId="{E5E5AECB-8416-44DB-AACB-B553211C6497}" srcOrd="0" destOrd="0" presId="urn:microsoft.com/office/officeart/2005/8/layout/pyramid2"/>
    <dgm:cxn modelId="{697E53E3-0DBC-4738-BD1E-27CCC1C24C03}" type="presOf" srcId="{EE17260A-E706-47FD-B5B7-36582060261D}" destId="{00A91146-057C-47D7-97FD-DDC84DC64B03}" srcOrd="0" destOrd="0" presId="urn:microsoft.com/office/officeart/2005/8/layout/pyramid2"/>
    <dgm:cxn modelId="{0CD6EEE6-04A6-47AD-9819-C6D19341C54B}" srcId="{7C1AA577-210B-4F75-A05A-C4C816507D81}" destId="{4C9F383B-0007-41C3-BF23-ED24C6FBBAC6}" srcOrd="4" destOrd="0" parTransId="{D95DB2B7-5C0B-4EFA-84F4-85A39C5FC777}" sibTransId="{5A0173CA-53A1-4992-A56B-BE923F251D2D}"/>
    <dgm:cxn modelId="{0833DF84-6081-4AFC-9A2F-73452E4876A6}" type="presParOf" srcId="{E5E5AECB-8416-44DB-AACB-B553211C6497}" destId="{FE8A364D-48D4-488F-B156-200E7397D079}" srcOrd="0" destOrd="0" presId="urn:microsoft.com/office/officeart/2005/8/layout/pyramid2"/>
    <dgm:cxn modelId="{0E1E34C3-031B-4F7B-A893-04AD81398D9C}" type="presParOf" srcId="{E5E5AECB-8416-44DB-AACB-B553211C6497}" destId="{B9CB440C-7368-444D-A378-3ADA52DBEE35}" srcOrd="1" destOrd="0" presId="urn:microsoft.com/office/officeart/2005/8/layout/pyramid2"/>
    <dgm:cxn modelId="{32225121-A165-4A61-8806-FAD8DEAD5B53}" type="presParOf" srcId="{B9CB440C-7368-444D-A378-3ADA52DBEE35}" destId="{E73E0677-2921-48D7-8639-42FC37E9CD52}" srcOrd="0" destOrd="0" presId="urn:microsoft.com/office/officeart/2005/8/layout/pyramid2"/>
    <dgm:cxn modelId="{7B9B44B3-99A0-49F7-8AB0-9DF24B015BC4}" type="presParOf" srcId="{B9CB440C-7368-444D-A378-3ADA52DBEE35}" destId="{5C649690-38D7-46BD-84F2-22BEDAF8F0A5}" srcOrd="1" destOrd="0" presId="urn:microsoft.com/office/officeart/2005/8/layout/pyramid2"/>
    <dgm:cxn modelId="{4020365D-79AE-4098-B92F-9DCD749492C2}" type="presParOf" srcId="{B9CB440C-7368-444D-A378-3ADA52DBEE35}" destId="{625FB1B3-A4F8-42C4-83C6-8EFDCFDAA581}" srcOrd="2" destOrd="0" presId="urn:microsoft.com/office/officeart/2005/8/layout/pyramid2"/>
    <dgm:cxn modelId="{477F9BCC-0B49-4421-B19C-ED1CFEF22DEB}" type="presParOf" srcId="{B9CB440C-7368-444D-A378-3ADA52DBEE35}" destId="{B13E6A84-759D-472C-A79A-9A23A0C5FD7A}" srcOrd="3" destOrd="0" presId="urn:microsoft.com/office/officeart/2005/8/layout/pyramid2"/>
    <dgm:cxn modelId="{1AC94771-6188-40CA-920A-06CD4D49F58E}" type="presParOf" srcId="{B9CB440C-7368-444D-A378-3ADA52DBEE35}" destId="{00A91146-057C-47D7-97FD-DDC84DC64B03}" srcOrd="4" destOrd="0" presId="urn:microsoft.com/office/officeart/2005/8/layout/pyramid2"/>
    <dgm:cxn modelId="{1B9F26E7-224E-4A0E-BE82-9E09B1273E12}" type="presParOf" srcId="{B9CB440C-7368-444D-A378-3ADA52DBEE35}" destId="{2480C410-16EF-4426-B33F-679630248AAF}" srcOrd="5" destOrd="0" presId="urn:microsoft.com/office/officeart/2005/8/layout/pyramid2"/>
    <dgm:cxn modelId="{A9A8290F-9AFD-4AE8-A439-B992D9185E69}" type="presParOf" srcId="{B9CB440C-7368-444D-A378-3ADA52DBEE35}" destId="{FF07C8DF-8C39-43DD-BE48-CF69C25C41E2}" srcOrd="6" destOrd="0" presId="urn:microsoft.com/office/officeart/2005/8/layout/pyramid2"/>
    <dgm:cxn modelId="{EC154D8D-2F6D-4630-B861-D373C0B8DEEB}" type="presParOf" srcId="{B9CB440C-7368-444D-A378-3ADA52DBEE35}" destId="{5979CDD2-ABCE-4AC5-B775-06BE54F41A60}" srcOrd="7" destOrd="0" presId="urn:microsoft.com/office/officeart/2005/8/layout/pyramid2"/>
    <dgm:cxn modelId="{79EA91F1-89A9-4BA9-B5DA-D715F28D0D1E}" type="presParOf" srcId="{B9CB440C-7368-444D-A378-3ADA52DBEE35}" destId="{474B2FC0-64B0-4363-AE88-01E9D8C69E2F}" srcOrd="8" destOrd="0" presId="urn:microsoft.com/office/officeart/2005/8/layout/pyramid2"/>
    <dgm:cxn modelId="{482B2816-ABD6-4DF3-A355-9D756540329B}" type="presParOf" srcId="{B9CB440C-7368-444D-A378-3ADA52DBEE35}" destId="{4633C0BA-AB29-482F-820D-A54A1032D1B9}"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E02F0-43C1-4CB1-B157-8135F18D30D7}">
      <dsp:nvSpPr>
        <dsp:cNvPr id="0" name=""/>
        <dsp:cNvSpPr/>
      </dsp:nvSpPr>
      <dsp:spPr>
        <a:xfrm>
          <a:off x="0" y="89467"/>
          <a:ext cx="8382000" cy="647595"/>
        </a:xfrm>
        <a:prstGeom prst="roundRect">
          <a:avLst/>
        </a:prstGeom>
        <a:solidFill>
          <a:schemeClr val="accent1">
            <a:shade val="80000"/>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Local Public Health</a:t>
          </a:r>
        </a:p>
      </dsp:txBody>
      <dsp:txXfrm>
        <a:off x="31613" y="121080"/>
        <a:ext cx="8318774" cy="584369"/>
      </dsp:txXfrm>
    </dsp:sp>
    <dsp:sp modelId="{D33B1FFF-DB14-4337-8449-DE98AD3180C9}">
      <dsp:nvSpPr>
        <dsp:cNvPr id="0" name=""/>
        <dsp:cNvSpPr/>
      </dsp:nvSpPr>
      <dsp:spPr>
        <a:xfrm>
          <a:off x="0" y="737062"/>
          <a:ext cx="838200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129"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solidFill>
                <a:schemeClr val="accent4">
                  <a:lumMod val="50000"/>
                </a:schemeClr>
              </a:solidFill>
            </a:rPr>
            <a:t>Role of Local Public Health</a:t>
          </a:r>
        </a:p>
      </dsp:txBody>
      <dsp:txXfrm>
        <a:off x="0" y="737062"/>
        <a:ext cx="8382000" cy="447120"/>
      </dsp:txXfrm>
    </dsp:sp>
    <dsp:sp modelId="{FB8D8A8D-2A81-4029-A5D0-4C1A3077CAD1}">
      <dsp:nvSpPr>
        <dsp:cNvPr id="0" name=""/>
        <dsp:cNvSpPr/>
      </dsp:nvSpPr>
      <dsp:spPr>
        <a:xfrm>
          <a:off x="0" y="1184182"/>
          <a:ext cx="8382000" cy="647595"/>
        </a:xfrm>
        <a:prstGeom prst="roundRect">
          <a:avLst/>
        </a:prstGeom>
        <a:solidFill>
          <a:schemeClr val="accent1">
            <a:shade val="80000"/>
            <a:hueOff val="50416"/>
            <a:satOff val="-7066"/>
            <a:lumOff val="786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Environmental Health</a:t>
          </a:r>
        </a:p>
      </dsp:txBody>
      <dsp:txXfrm>
        <a:off x="31613" y="1215795"/>
        <a:ext cx="8318774" cy="584369"/>
      </dsp:txXfrm>
    </dsp:sp>
    <dsp:sp modelId="{CF65439D-A9A5-4FCE-A528-D6D4E68E5978}">
      <dsp:nvSpPr>
        <dsp:cNvPr id="0" name=""/>
        <dsp:cNvSpPr/>
      </dsp:nvSpPr>
      <dsp:spPr>
        <a:xfrm>
          <a:off x="0" y="1831777"/>
          <a:ext cx="838200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129"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solidFill>
                <a:schemeClr val="accent4">
                  <a:lumMod val="50000"/>
                </a:schemeClr>
              </a:solidFill>
            </a:rPr>
            <a:t>Role of Environmental Health</a:t>
          </a:r>
          <a:endParaRPr lang="en-US" sz="2100" b="1" kern="1200" dirty="0">
            <a:solidFill>
              <a:schemeClr val="accent4">
                <a:lumMod val="50000"/>
              </a:schemeClr>
            </a:solidFill>
          </a:endParaRPr>
        </a:p>
      </dsp:txBody>
      <dsp:txXfrm>
        <a:off x="0" y="1831777"/>
        <a:ext cx="8382000" cy="447120"/>
      </dsp:txXfrm>
    </dsp:sp>
    <dsp:sp modelId="{AD3FEAD5-AFE4-4824-AA49-7F84824640AF}">
      <dsp:nvSpPr>
        <dsp:cNvPr id="0" name=""/>
        <dsp:cNvSpPr/>
      </dsp:nvSpPr>
      <dsp:spPr>
        <a:xfrm>
          <a:off x="0" y="2278897"/>
          <a:ext cx="8382000" cy="647595"/>
        </a:xfrm>
        <a:prstGeom prst="roundRect">
          <a:avLst/>
        </a:prstGeom>
        <a:solidFill>
          <a:schemeClr val="accent1">
            <a:shade val="80000"/>
            <a:hueOff val="100833"/>
            <a:satOff val="-14132"/>
            <a:lumOff val="15721"/>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Employment</a:t>
          </a:r>
        </a:p>
      </dsp:txBody>
      <dsp:txXfrm>
        <a:off x="31613" y="2310510"/>
        <a:ext cx="8318774" cy="584369"/>
      </dsp:txXfrm>
    </dsp:sp>
    <dsp:sp modelId="{32FEAE89-60B8-4C22-8745-4F4EE7F8DED9}">
      <dsp:nvSpPr>
        <dsp:cNvPr id="0" name=""/>
        <dsp:cNvSpPr/>
      </dsp:nvSpPr>
      <dsp:spPr>
        <a:xfrm>
          <a:off x="0" y="2926492"/>
          <a:ext cx="838200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129"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solidFill>
                <a:schemeClr val="accent4">
                  <a:lumMod val="50000"/>
                </a:schemeClr>
              </a:solidFill>
            </a:rPr>
            <a:t>Local, State, Federal, National</a:t>
          </a:r>
        </a:p>
      </dsp:txBody>
      <dsp:txXfrm>
        <a:off x="0" y="2926492"/>
        <a:ext cx="8382000" cy="447120"/>
      </dsp:txXfrm>
    </dsp:sp>
    <dsp:sp modelId="{655A5214-0E16-4BB3-9227-27810A4DA7DA}">
      <dsp:nvSpPr>
        <dsp:cNvPr id="0" name=""/>
        <dsp:cNvSpPr/>
      </dsp:nvSpPr>
      <dsp:spPr>
        <a:xfrm>
          <a:off x="0" y="3373612"/>
          <a:ext cx="8382000" cy="647595"/>
        </a:xfrm>
        <a:prstGeom prst="roundRect">
          <a:avLst/>
        </a:prstGeom>
        <a:solidFill>
          <a:schemeClr val="accent1">
            <a:shade val="80000"/>
            <a:hueOff val="151249"/>
            <a:satOff val="-21198"/>
            <a:lumOff val="23581"/>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Credentials </a:t>
          </a:r>
        </a:p>
      </dsp:txBody>
      <dsp:txXfrm>
        <a:off x="31613" y="3405225"/>
        <a:ext cx="8318774" cy="584369"/>
      </dsp:txXfrm>
    </dsp:sp>
    <dsp:sp modelId="{EF293244-D384-48A2-84DA-062C45F76E30}">
      <dsp:nvSpPr>
        <dsp:cNvPr id="0" name=""/>
        <dsp:cNvSpPr/>
      </dsp:nvSpPr>
      <dsp:spPr>
        <a:xfrm>
          <a:off x="0" y="4098967"/>
          <a:ext cx="8382000" cy="647595"/>
        </a:xfrm>
        <a:prstGeom prst="roundRect">
          <a:avLst/>
        </a:prstGeom>
        <a:solidFill>
          <a:schemeClr val="accent1">
            <a:shade val="80000"/>
            <a:hueOff val="201665"/>
            <a:satOff val="-28264"/>
            <a:lumOff val="31442"/>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Continuing Education Resources</a:t>
          </a:r>
        </a:p>
      </dsp:txBody>
      <dsp:txXfrm>
        <a:off x="31613" y="4130580"/>
        <a:ext cx="8318774" cy="584369"/>
      </dsp:txXfrm>
    </dsp:sp>
    <dsp:sp modelId="{45516159-8CED-450F-A051-148DDC5BB21E}">
      <dsp:nvSpPr>
        <dsp:cNvPr id="0" name=""/>
        <dsp:cNvSpPr/>
      </dsp:nvSpPr>
      <dsp:spPr>
        <a:xfrm>
          <a:off x="0" y="4746562"/>
          <a:ext cx="8382000"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129"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solidFill>
                <a:schemeClr val="accent4">
                  <a:lumMod val="50000"/>
                </a:schemeClr>
              </a:solidFill>
            </a:rPr>
            <a:t>Internships</a:t>
          </a:r>
          <a:endParaRPr lang="en-US" sz="2100" kern="1200" dirty="0"/>
        </a:p>
        <a:p>
          <a:pPr marL="228600" lvl="1" indent="-228600" algn="l" defTabSz="933450">
            <a:lnSpc>
              <a:spcPct val="90000"/>
            </a:lnSpc>
            <a:spcBef>
              <a:spcPct val="0"/>
            </a:spcBef>
            <a:spcAft>
              <a:spcPct val="20000"/>
            </a:spcAft>
            <a:buChar char="•"/>
          </a:pPr>
          <a:r>
            <a:rPr lang="en-US" sz="2100" kern="1200" dirty="0">
              <a:solidFill>
                <a:schemeClr val="accent4">
                  <a:lumMod val="50000"/>
                </a:schemeClr>
              </a:solidFill>
            </a:rPr>
            <a:t>Tuition Waiver</a:t>
          </a:r>
        </a:p>
      </dsp:txBody>
      <dsp:txXfrm>
        <a:off x="0" y="4746562"/>
        <a:ext cx="8382000" cy="7265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940DFC-35C1-4525-94C4-DBA4A2EB8BDB}">
      <dsp:nvSpPr>
        <dsp:cNvPr id="0" name=""/>
        <dsp:cNvSpPr/>
      </dsp:nvSpPr>
      <dsp:spPr>
        <a:xfrm>
          <a:off x="799328" y="263155"/>
          <a:ext cx="3811542" cy="3811542"/>
        </a:xfrm>
        <a:prstGeom prst="blockArc">
          <a:avLst>
            <a:gd name="adj1" fmla="val 14538462"/>
            <a:gd name="adj2" fmla="val 16200000"/>
            <a:gd name="adj3" fmla="val 21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3A4656E8-005C-441F-93B2-7B76347A0185}">
      <dsp:nvSpPr>
        <dsp:cNvPr id="0" name=""/>
        <dsp:cNvSpPr/>
      </dsp:nvSpPr>
      <dsp:spPr>
        <a:xfrm>
          <a:off x="799328" y="263155"/>
          <a:ext cx="3811542" cy="3811542"/>
        </a:xfrm>
        <a:prstGeom prst="blockArc">
          <a:avLst>
            <a:gd name="adj1" fmla="val 12876923"/>
            <a:gd name="adj2" fmla="val 14538462"/>
            <a:gd name="adj3" fmla="val 21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6BD418B4-2B61-4ECE-9E30-550BFB3A8964}">
      <dsp:nvSpPr>
        <dsp:cNvPr id="0" name=""/>
        <dsp:cNvSpPr/>
      </dsp:nvSpPr>
      <dsp:spPr>
        <a:xfrm>
          <a:off x="799328" y="263155"/>
          <a:ext cx="3811542" cy="3811542"/>
        </a:xfrm>
        <a:prstGeom prst="blockArc">
          <a:avLst>
            <a:gd name="adj1" fmla="val 11215385"/>
            <a:gd name="adj2" fmla="val 12876923"/>
            <a:gd name="adj3" fmla="val 21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9F3CFABD-2482-4DFC-815D-19EA66AC778E}">
      <dsp:nvSpPr>
        <dsp:cNvPr id="0" name=""/>
        <dsp:cNvSpPr/>
      </dsp:nvSpPr>
      <dsp:spPr>
        <a:xfrm>
          <a:off x="799328" y="263155"/>
          <a:ext cx="3811542" cy="3811542"/>
        </a:xfrm>
        <a:prstGeom prst="blockArc">
          <a:avLst>
            <a:gd name="adj1" fmla="val 9553846"/>
            <a:gd name="adj2" fmla="val 11215385"/>
            <a:gd name="adj3" fmla="val 21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2809FAB3-62C4-4502-9C5D-6FAF4E7B4388}">
      <dsp:nvSpPr>
        <dsp:cNvPr id="0" name=""/>
        <dsp:cNvSpPr/>
      </dsp:nvSpPr>
      <dsp:spPr>
        <a:xfrm>
          <a:off x="799328" y="263155"/>
          <a:ext cx="3811542" cy="3811542"/>
        </a:xfrm>
        <a:prstGeom prst="blockArc">
          <a:avLst>
            <a:gd name="adj1" fmla="val 7892308"/>
            <a:gd name="adj2" fmla="val 9553846"/>
            <a:gd name="adj3" fmla="val 21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F79468FD-CE40-4799-91D7-5235FEEE439C}">
      <dsp:nvSpPr>
        <dsp:cNvPr id="0" name=""/>
        <dsp:cNvSpPr/>
      </dsp:nvSpPr>
      <dsp:spPr>
        <a:xfrm>
          <a:off x="799328" y="263155"/>
          <a:ext cx="3811542" cy="3811542"/>
        </a:xfrm>
        <a:prstGeom prst="blockArc">
          <a:avLst>
            <a:gd name="adj1" fmla="val 6230769"/>
            <a:gd name="adj2" fmla="val 7892308"/>
            <a:gd name="adj3" fmla="val 21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724102E2-5F17-4379-83E1-83A32CF4650B}">
      <dsp:nvSpPr>
        <dsp:cNvPr id="0" name=""/>
        <dsp:cNvSpPr/>
      </dsp:nvSpPr>
      <dsp:spPr>
        <a:xfrm>
          <a:off x="799328" y="263155"/>
          <a:ext cx="3811542" cy="3811542"/>
        </a:xfrm>
        <a:prstGeom prst="blockArc">
          <a:avLst>
            <a:gd name="adj1" fmla="val 4569231"/>
            <a:gd name="adj2" fmla="val 6230769"/>
            <a:gd name="adj3" fmla="val 21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75417065-C55A-4CDC-836F-694030BDE2BB}">
      <dsp:nvSpPr>
        <dsp:cNvPr id="0" name=""/>
        <dsp:cNvSpPr/>
      </dsp:nvSpPr>
      <dsp:spPr>
        <a:xfrm>
          <a:off x="799328" y="263155"/>
          <a:ext cx="3811542" cy="3811542"/>
        </a:xfrm>
        <a:prstGeom prst="blockArc">
          <a:avLst>
            <a:gd name="adj1" fmla="val 2907692"/>
            <a:gd name="adj2" fmla="val 4569231"/>
            <a:gd name="adj3" fmla="val 21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BCCA1D42-17A4-4D5B-A106-EFF241EA3FB0}">
      <dsp:nvSpPr>
        <dsp:cNvPr id="0" name=""/>
        <dsp:cNvSpPr/>
      </dsp:nvSpPr>
      <dsp:spPr>
        <a:xfrm>
          <a:off x="799328" y="263155"/>
          <a:ext cx="3811542" cy="3811542"/>
        </a:xfrm>
        <a:prstGeom prst="blockArc">
          <a:avLst>
            <a:gd name="adj1" fmla="val 1246154"/>
            <a:gd name="adj2" fmla="val 2907692"/>
            <a:gd name="adj3" fmla="val 21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2010FC03-B686-49B4-9584-4C09A86FF11E}">
      <dsp:nvSpPr>
        <dsp:cNvPr id="0" name=""/>
        <dsp:cNvSpPr/>
      </dsp:nvSpPr>
      <dsp:spPr>
        <a:xfrm>
          <a:off x="799328" y="263155"/>
          <a:ext cx="3811542" cy="3811542"/>
        </a:xfrm>
        <a:prstGeom prst="blockArc">
          <a:avLst>
            <a:gd name="adj1" fmla="val 21184615"/>
            <a:gd name="adj2" fmla="val 1246154"/>
            <a:gd name="adj3" fmla="val 21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C1CB6F64-979A-48F9-BC26-6F0469AFF9E5}">
      <dsp:nvSpPr>
        <dsp:cNvPr id="0" name=""/>
        <dsp:cNvSpPr/>
      </dsp:nvSpPr>
      <dsp:spPr>
        <a:xfrm>
          <a:off x="799328" y="263155"/>
          <a:ext cx="3811542" cy="3811542"/>
        </a:xfrm>
        <a:prstGeom prst="blockArc">
          <a:avLst>
            <a:gd name="adj1" fmla="val 19523077"/>
            <a:gd name="adj2" fmla="val 21184615"/>
            <a:gd name="adj3" fmla="val 21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E22A47FF-8FC9-4A4B-B871-6BF87933C9F4}">
      <dsp:nvSpPr>
        <dsp:cNvPr id="0" name=""/>
        <dsp:cNvSpPr/>
      </dsp:nvSpPr>
      <dsp:spPr>
        <a:xfrm>
          <a:off x="799328" y="263155"/>
          <a:ext cx="3811542" cy="3811542"/>
        </a:xfrm>
        <a:prstGeom prst="blockArc">
          <a:avLst>
            <a:gd name="adj1" fmla="val 17861538"/>
            <a:gd name="adj2" fmla="val 19523077"/>
            <a:gd name="adj3" fmla="val 21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E6ACAD84-FD09-4122-9ECB-30542713CC89}">
      <dsp:nvSpPr>
        <dsp:cNvPr id="0" name=""/>
        <dsp:cNvSpPr/>
      </dsp:nvSpPr>
      <dsp:spPr>
        <a:xfrm>
          <a:off x="799328" y="263155"/>
          <a:ext cx="3811542" cy="3811542"/>
        </a:xfrm>
        <a:prstGeom prst="blockArc">
          <a:avLst>
            <a:gd name="adj1" fmla="val 16200000"/>
            <a:gd name="adj2" fmla="val 17861538"/>
            <a:gd name="adj3" fmla="val 21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391105DF-EB34-4E5F-A542-7AB556D1467F}">
      <dsp:nvSpPr>
        <dsp:cNvPr id="0" name=""/>
        <dsp:cNvSpPr/>
      </dsp:nvSpPr>
      <dsp:spPr>
        <a:xfrm>
          <a:off x="1239435" y="700454"/>
          <a:ext cx="2947995" cy="2890183"/>
        </a:xfrm>
        <a:prstGeom prst="ellipse">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State</a:t>
          </a:r>
        </a:p>
      </dsp:txBody>
      <dsp:txXfrm>
        <a:off x="1671159" y="1123712"/>
        <a:ext cx="2084547" cy="2043667"/>
      </dsp:txXfrm>
    </dsp:sp>
    <dsp:sp modelId="{CF19900B-1E26-4396-8A72-25A4D40C8F65}">
      <dsp:nvSpPr>
        <dsp:cNvPr id="0" name=""/>
        <dsp:cNvSpPr/>
      </dsp:nvSpPr>
      <dsp:spPr>
        <a:xfrm>
          <a:off x="2423560" y="1887"/>
          <a:ext cx="563078" cy="563078"/>
        </a:xfrm>
        <a:prstGeom prst="ellipse">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DEP</a:t>
          </a:r>
        </a:p>
      </dsp:txBody>
      <dsp:txXfrm>
        <a:off x="2506021" y="84348"/>
        <a:ext cx="398156" cy="398156"/>
      </dsp:txXfrm>
    </dsp:sp>
    <dsp:sp modelId="{62BF4EAE-7E30-4520-9E11-8E1B3EB671B2}">
      <dsp:nvSpPr>
        <dsp:cNvPr id="0" name=""/>
        <dsp:cNvSpPr/>
      </dsp:nvSpPr>
      <dsp:spPr>
        <a:xfrm>
          <a:off x="3299796" y="217859"/>
          <a:ext cx="563078" cy="563078"/>
        </a:xfrm>
        <a:prstGeom prst="ellipse">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DPH</a:t>
          </a:r>
        </a:p>
      </dsp:txBody>
      <dsp:txXfrm>
        <a:off x="3382257" y="300320"/>
        <a:ext cx="398156" cy="398156"/>
      </dsp:txXfrm>
    </dsp:sp>
    <dsp:sp modelId="{0CA55B2E-E1AA-4B01-81F2-36B13A526546}">
      <dsp:nvSpPr>
        <dsp:cNvPr id="0" name=""/>
        <dsp:cNvSpPr/>
      </dsp:nvSpPr>
      <dsp:spPr>
        <a:xfrm>
          <a:off x="3975297" y="816301"/>
          <a:ext cx="563078" cy="563078"/>
        </a:xfrm>
        <a:prstGeom prst="ellipse">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DLWH</a:t>
          </a:r>
        </a:p>
      </dsp:txBody>
      <dsp:txXfrm>
        <a:off x="4057758" y="898762"/>
        <a:ext cx="398156" cy="398156"/>
      </dsp:txXfrm>
    </dsp:sp>
    <dsp:sp modelId="{95FB6634-57D7-4E94-8D8D-FCCB9A5E9CD2}">
      <dsp:nvSpPr>
        <dsp:cNvPr id="0" name=""/>
        <dsp:cNvSpPr/>
      </dsp:nvSpPr>
      <dsp:spPr>
        <a:xfrm>
          <a:off x="4295313" y="1660115"/>
          <a:ext cx="563078" cy="563078"/>
        </a:xfrm>
        <a:prstGeom prst="ellipse">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Comm. San</a:t>
          </a:r>
        </a:p>
      </dsp:txBody>
      <dsp:txXfrm>
        <a:off x="4377774" y="1742576"/>
        <a:ext cx="398156" cy="398156"/>
      </dsp:txXfrm>
    </dsp:sp>
    <dsp:sp modelId="{F0C6F13A-1596-4196-965F-648C0FC1C9EC}">
      <dsp:nvSpPr>
        <dsp:cNvPr id="0" name=""/>
        <dsp:cNvSpPr/>
      </dsp:nvSpPr>
      <dsp:spPr>
        <a:xfrm>
          <a:off x="4186534" y="2555995"/>
          <a:ext cx="563078" cy="563078"/>
        </a:xfrm>
        <a:prstGeom prst="ellipse">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MEMA</a:t>
          </a:r>
        </a:p>
      </dsp:txBody>
      <dsp:txXfrm>
        <a:off x="4268995" y="2638456"/>
        <a:ext cx="398156" cy="398156"/>
      </dsp:txXfrm>
    </dsp:sp>
    <dsp:sp modelId="{662F5B1D-EB8C-477A-986F-2775FB4DBE3B}">
      <dsp:nvSpPr>
        <dsp:cNvPr id="0" name=""/>
        <dsp:cNvSpPr/>
      </dsp:nvSpPr>
      <dsp:spPr>
        <a:xfrm>
          <a:off x="3673878" y="3298704"/>
          <a:ext cx="563078" cy="563078"/>
        </a:xfrm>
        <a:prstGeom prst="ellipse">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OTS</a:t>
          </a:r>
        </a:p>
      </dsp:txBody>
      <dsp:txXfrm>
        <a:off x="3756339" y="3381165"/>
        <a:ext cx="398156" cy="398156"/>
      </dsp:txXfrm>
    </dsp:sp>
    <dsp:sp modelId="{0E703BB0-30C9-418F-B726-3235AD16F3AE}">
      <dsp:nvSpPr>
        <dsp:cNvPr id="0" name=""/>
        <dsp:cNvSpPr/>
      </dsp:nvSpPr>
      <dsp:spPr>
        <a:xfrm>
          <a:off x="2874790" y="3718098"/>
          <a:ext cx="563078" cy="563078"/>
        </a:xfrm>
        <a:prstGeom prst="ellipse">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F&amp;D</a:t>
          </a:r>
        </a:p>
      </dsp:txBody>
      <dsp:txXfrm>
        <a:off x="2957251" y="3800559"/>
        <a:ext cx="398156" cy="398156"/>
      </dsp:txXfrm>
    </dsp:sp>
    <dsp:sp modelId="{1A42DA22-7E5E-4987-8DF3-A4471EE05593}">
      <dsp:nvSpPr>
        <dsp:cNvPr id="0" name=""/>
        <dsp:cNvSpPr/>
      </dsp:nvSpPr>
      <dsp:spPr>
        <a:xfrm>
          <a:off x="1972331" y="3718098"/>
          <a:ext cx="563078" cy="563078"/>
        </a:xfrm>
        <a:prstGeom prst="ellipse">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Dept. Ag</a:t>
          </a:r>
        </a:p>
      </dsp:txBody>
      <dsp:txXfrm>
        <a:off x="2054792" y="3800559"/>
        <a:ext cx="398156" cy="398156"/>
      </dsp:txXfrm>
    </dsp:sp>
    <dsp:sp modelId="{721BFC61-AF92-4BFC-BE40-5CE51DEC5ACF}">
      <dsp:nvSpPr>
        <dsp:cNvPr id="0" name=""/>
        <dsp:cNvSpPr/>
      </dsp:nvSpPr>
      <dsp:spPr>
        <a:xfrm>
          <a:off x="1173242" y="3298704"/>
          <a:ext cx="563078" cy="563078"/>
        </a:xfrm>
        <a:prstGeom prst="ellipse">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CLPP</a:t>
          </a:r>
        </a:p>
      </dsp:txBody>
      <dsp:txXfrm>
        <a:off x="1255703" y="3381165"/>
        <a:ext cx="398156" cy="398156"/>
      </dsp:txXfrm>
    </dsp:sp>
    <dsp:sp modelId="{9073CCDD-C8BD-4C2C-AF44-3EF9E61D0673}">
      <dsp:nvSpPr>
        <dsp:cNvPr id="0" name=""/>
        <dsp:cNvSpPr/>
      </dsp:nvSpPr>
      <dsp:spPr>
        <a:xfrm>
          <a:off x="660587" y="2555995"/>
          <a:ext cx="563078" cy="563078"/>
        </a:xfrm>
        <a:prstGeom prst="ellipse">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Env. Health</a:t>
          </a:r>
        </a:p>
      </dsp:txBody>
      <dsp:txXfrm>
        <a:off x="743048" y="2638456"/>
        <a:ext cx="398156" cy="398156"/>
      </dsp:txXfrm>
    </dsp:sp>
    <dsp:sp modelId="{262162B7-BE2C-4275-95FB-61F7F82035CD}">
      <dsp:nvSpPr>
        <dsp:cNvPr id="0" name=""/>
        <dsp:cNvSpPr/>
      </dsp:nvSpPr>
      <dsp:spPr>
        <a:xfrm>
          <a:off x="551808" y="1660115"/>
          <a:ext cx="563078" cy="563078"/>
        </a:xfrm>
        <a:prstGeom prst="ellipse">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DSS</a:t>
          </a:r>
        </a:p>
      </dsp:txBody>
      <dsp:txXfrm>
        <a:off x="634269" y="1742576"/>
        <a:ext cx="398156" cy="398156"/>
      </dsp:txXfrm>
    </dsp:sp>
    <dsp:sp modelId="{F2E34AD0-5C96-4F24-A6E2-C27FEAFC2075}">
      <dsp:nvSpPr>
        <dsp:cNvPr id="0" name=""/>
        <dsp:cNvSpPr/>
      </dsp:nvSpPr>
      <dsp:spPr>
        <a:xfrm>
          <a:off x="871824" y="816301"/>
          <a:ext cx="563078" cy="563078"/>
        </a:xfrm>
        <a:prstGeom prst="ellipse">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DPS</a:t>
          </a:r>
        </a:p>
      </dsp:txBody>
      <dsp:txXfrm>
        <a:off x="954285" y="898762"/>
        <a:ext cx="398156" cy="398156"/>
      </dsp:txXfrm>
    </dsp:sp>
    <dsp:sp modelId="{52D3DB35-C0DD-4B06-A5F0-95CFDC2047D2}">
      <dsp:nvSpPr>
        <dsp:cNvPr id="0" name=""/>
        <dsp:cNvSpPr/>
      </dsp:nvSpPr>
      <dsp:spPr>
        <a:xfrm>
          <a:off x="1547325" y="217859"/>
          <a:ext cx="563078" cy="563078"/>
        </a:xfrm>
        <a:prstGeom prst="ellipse">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Dept. Ed</a:t>
          </a:r>
        </a:p>
      </dsp:txBody>
      <dsp:txXfrm>
        <a:off x="1629786" y="300320"/>
        <a:ext cx="398156" cy="3981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3CFABD-2482-4DFC-815D-19EA66AC778E}">
      <dsp:nvSpPr>
        <dsp:cNvPr id="0" name=""/>
        <dsp:cNvSpPr/>
      </dsp:nvSpPr>
      <dsp:spPr>
        <a:xfrm>
          <a:off x="886414" y="322846"/>
          <a:ext cx="3637370" cy="3637370"/>
        </a:xfrm>
        <a:prstGeom prst="blockArc">
          <a:avLst>
            <a:gd name="adj1" fmla="val 14040000"/>
            <a:gd name="adj2" fmla="val 16200000"/>
            <a:gd name="adj3" fmla="val 275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2809FAB3-62C4-4502-9C5D-6FAF4E7B4388}">
      <dsp:nvSpPr>
        <dsp:cNvPr id="0" name=""/>
        <dsp:cNvSpPr/>
      </dsp:nvSpPr>
      <dsp:spPr>
        <a:xfrm>
          <a:off x="886414" y="322846"/>
          <a:ext cx="3637370" cy="3637370"/>
        </a:xfrm>
        <a:prstGeom prst="blockArc">
          <a:avLst>
            <a:gd name="adj1" fmla="val 11880000"/>
            <a:gd name="adj2" fmla="val 14040000"/>
            <a:gd name="adj3" fmla="val 275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F79468FD-CE40-4799-91D7-5235FEEE439C}">
      <dsp:nvSpPr>
        <dsp:cNvPr id="0" name=""/>
        <dsp:cNvSpPr/>
      </dsp:nvSpPr>
      <dsp:spPr>
        <a:xfrm>
          <a:off x="886414" y="322846"/>
          <a:ext cx="3637370" cy="3637370"/>
        </a:xfrm>
        <a:prstGeom prst="blockArc">
          <a:avLst>
            <a:gd name="adj1" fmla="val 9720000"/>
            <a:gd name="adj2" fmla="val 11880000"/>
            <a:gd name="adj3" fmla="val 275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724102E2-5F17-4379-83E1-83A32CF4650B}">
      <dsp:nvSpPr>
        <dsp:cNvPr id="0" name=""/>
        <dsp:cNvSpPr/>
      </dsp:nvSpPr>
      <dsp:spPr>
        <a:xfrm>
          <a:off x="886414" y="322846"/>
          <a:ext cx="3637370" cy="3637370"/>
        </a:xfrm>
        <a:prstGeom prst="blockArc">
          <a:avLst>
            <a:gd name="adj1" fmla="val 7560000"/>
            <a:gd name="adj2" fmla="val 9720000"/>
            <a:gd name="adj3" fmla="val 275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75417065-C55A-4CDC-836F-694030BDE2BB}">
      <dsp:nvSpPr>
        <dsp:cNvPr id="0" name=""/>
        <dsp:cNvSpPr/>
      </dsp:nvSpPr>
      <dsp:spPr>
        <a:xfrm>
          <a:off x="886414" y="322846"/>
          <a:ext cx="3637370" cy="3637370"/>
        </a:xfrm>
        <a:prstGeom prst="blockArc">
          <a:avLst>
            <a:gd name="adj1" fmla="val 5400000"/>
            <a:gd name="adj2" fmla="val 7560000"/>
            <a:gd name="adj3" fmla="val 275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BCCA1D42-17A4-4D5B-A106-EFF241EA3FB0}">
      <dsp:nvSpPr>
        <dsp:cNvPr id="0" name=""/>
        <dsp:cNvSpPr/>
      </dsp:nvSpPr>
      <dsp:spPr>
        <a:xfrm>
          <a:off x="886414" y="322846"/>
          <a:ext cx="3637370" cy="3637370"/>
        </a:xfrm>
        <a:prstGeom prst="blockArc">
          <a:avLst>
            <a:gd name="adj1" fmla="val 3240000"/>
            <a:gd name="adj2" fmla="val 5400000"/>
            <a:gd name="adj3" fmla="val 275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2010FC03-B686-49B4-9584-4C09A86FF11E}">
      <dsp:nvSpPr>
        <dsp:cNvPr id="0" name=""/>
        <dsp:cNvSpPr/>
      </dsp:nvSpPr>
      <dsp:spPr>
        <a:xfrm>
          <a:off x="886414" y="322846"/>
          <a:ext cx="3637370" cy="3637370"/>
        </a:xfrm>
        <a:prstGeom prst="blockArc">
          <a:avLst>
            <a:gd name="adj1" fmla="val 1080000"/>
            <a:gd name="adj2" fmla="val 3240000"/>
            <a:gd name="adj3" fmla="val 275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C1CB6F64-979A-48F9-BC26-6F0469AFF9E5}">
      <dsp:nvSpPr>
        <dsp:cNvPr id="0" name=""/>
        <dsp:cNvSpPr/>
      </dsp:nvSpPr>
      <dsp:spPr>
        <a:xfrm>
          <a:off x="886414" y="322846"/>
          <a:ext cx="3637370" cy="3637370"/>
        </a:xfrm>
        <a:prstGeom prst="blockArc">
          <a:avLst>
            <a:gd name="adj1" fmla="val 20520000"/>
            <a:gd name="adj2" fmla="val 1080000"/>
            <a:gd name="adj3" fmla="val 275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E22A47FF-8FC9-4A4B-B871-6BF87933C9F4}">
      <dsp:nvSpPr>
        <dsp:cNvPr id="0" name=""/>
        <dsp:cNvSpPr/>
      </dsp:nvSpPr>
      <dsp:spPr>
        <a:xfrm>
          <a:off x="886414" y="322846"/>
          <a:ext cx="3637370" cy="3637370"/>
        </a:xfrm>
        <a:prstGeom prst="blockArc">
          <a:avLst>
            <a:gd name="adj1" fmla="val 18360000"/>
            <a:gd name="adj2" fmla="val 20520000"/>
            <a:gd name="adj3" fmla="val 275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E6ACAD84-FD09-4122-9ECB-30542713CC89}">
      <dsp:nvSpPr>
        <dsp:cNvPr id="0" name=""/>
        <dsp:cNvSpPr/>
      </dsp:nvSpPr>
      <dsp:spPr>
        <a:xfrm>
          <a:off x="886414" y="322846"/>
          <a:ext cx="3637370" cy="3637370"/>
        </a:xfrm>
        <a:prstGeom prst="blockArc">
          <a:avLst>
            <a:gd name="adj1" fmla="val 16200000"/>
            <a:gd name="adj2" fmla="val 18360000"/>
            <a:gd name="adj3" fmla="val 275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391105DF-EB34-4E5F-A542-7AB556D1467F}">
      <dsp:nvSpPr>
        <dsp:cNvPr id="0" name=""/>
        <dsp:cNvSpPr/>
      </dsp:nvSpPr>
      <dsp:spPr>
        <a:xfrm>
          <a:off x="892918" y="334875"/>
          <a:ext cx="3640218" cy="3568831"/>
        </a:xfrm>
        <a:prstGeom prst="ellipse">
          <a:avLst/>
        </a:prstGeom>
        <a:solidFill>
          <a:schemeClr val="lt1">
            <a:hueOff val="0"/>
            <a:satOff val="0"/>
            <a:lumOff val="0"/>
            <a:alphaOff val="0"/>
          </a:schemeClr>
        </a:solidFill>
        <a:ln w="53975" cap="flat" cmpd="dbl"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r>
            <a:rPr lang="en-US" sz="6100" kern="1200" dirty="0">
              <a:solidFill>
                <a:schemeClr val="accent4">
                  <a:lumMod val="50000"/>
                </a:schemeClr>
              </a:solidFill>
            </a:rPr>
            <a:t>Federal</a:t>
          </a:r>
        </a:p>
      </dsp:txBody>
      <dsp:txXfrm>
        <a:off x="1426016" y="857518"/>
        <a:ext cx="2574022" cy="2523545"/>
      </dsp:txXfrm>
    </dsp:sp>
    <dsp:sp modelId="{CF19900B-1E26-4396-8A72-25A4D40C8F65}">
      <dsp:nvSpPr>
        <dsp:cNvPr id="0" name=""/>
        <dsp:cNvSpPr/>
      </dsp:nvSpPr>
      <dsp:spPr>
        <a:xfrm>
          <a:off x="2357452" y="229"/>
          <a:ext cx="695295" cy="695295"/>
        </a:xfrm>
        <a:prstGeom prst="ellipse">
          <a:avLst/>
        </a:prstGeom>
        <a:solidFill>
          <a:schemeClr val="lt1">
            <a:hueOff val="0"/>
            <a:satOff val="0"/>
            <a:lumOff val="0"/>
            <a:alphaOff val="0"/>
          </a:schemeClr>
        </a:solidFill>
        <a:ln w="53975" cap="flat" cmpd="dbl"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accent4">
                  <a:lumMod val="50000"/>
                </a:schemeClr>
              </a:solidFill>
            </a:rPr>
            <a:t>EPA</a:t>
          </a:r>
        </a:p>
      </dsp:txBody>
      <dsp:txXfrm>
        <a:off x="2459276" y="102053"/>
        <a:ext cx="491647" cy="491647"/>
      </dsp:txXfrm>
    </dsp:sp>
    <dsp:sp modelId="{62BF4EAE-7E30-4520-9E11-8E1B3EB671B2}">
      <dsp:nvSpPr>
        <dsp:cNvPr id="0" name=""/>
        <dsp:cNvSpPr/>
      </dsp:nvSpPr>
      <dsp:spPr>
        <a:xfrm>
          <a:off x="3411736" y="342787"/>
          <a:ext cx="695295" cy="695295"/>
        </a:xfrm>
        <a:prstGeom prst="ellipse">
          <a:avLst/>
        </a:prstGeom>
        <a:solidFill>
          <a:schemeClr val="lt1">
            <a:hueOff val="0"/>
            <a:satOff val="0"/>
            <a:lumOff val="0"/>
            <a:alphaOff val="0"/>
          </a:schemeClr>
        </a:solidFill>
        <a:ln w="53975" cap="flat" cmpd="dbl"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accent4">
                  <a:lumMod val="50000"/>
                </a:schemeClr>
              </a:solidFill>
            </a:rPr>
            <a:t>HHS</a:t>
          </a:r>
        </a:p>
      </dsp:txBody>
      <dsp:txXfrm>
        <a:off x="3513560" y="444611"/>
        <a:ext cx="491647" cy="491647"/>
      </dsp:txXfrm>
    </dsp:sp>
    <dsp:sp modelId="{0CA55B2E-E1AA-4B01-81F2-36B13A526546}">
      <dsp:nvSpPr>
        <dsp:cNvPr id="0" name=""/>
        <dsp:cNvSpPr/>
      </dsp:nvSpPr>
      <dsp:spPr>
        <a:xfrm>
          <a:off x="4063319" y="1239614"/>
          <a:ext cx="695295" cy="695295"/>
        </a:xfrm>
        <a:prstGeom prst="ellipse">
          <a:avLst/>
        </a:prstGeom>
        <a:solidFill>
          <a:schemeClr val="lt1">
            <a:hueOff val="0"/>
            <a:satOff val="0"/>
            <a:lumOff val="0"/>
            <a:alphaOff val="0"/>
          </a:schemeClr>
        </a:solidFill>
        <a:ln w="53975" cap="flat" cmpd="dbl"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accent4">
                  <a:lumMod val="50000"/>
                </a:schemeClr>
              </a:solidFill>
            </a:rPr>
            <a:t>CDC</a:t>
          </a:r>
        </a:p>
      </dsp:txBody>
      <dsp:txXfrm>
        <a:off x="4165143" y="1341438"/>
        <a:ext cx="491647" cy="491647"/>
      </dsp:txXfrm>
    </dsp:sp>
    <dsp:sp modelId="{95FB6634-57D7-4E94-8D8D-FCCB9A5E9CD2}">
      <dsp:nvSpPr>
        <dsp:cNvPr id="0" name=""/>
        <dsp:cNvSpPr/>
      </dsp:nvSpPr>
      <dsp:spPr>
        <a:xfrm>
          <a:off x="4063319" y="2348154"/>
          <a:ext cx="695295" cy="695295"/>
        </a:xfrm>
        <a:prstGeom prst="ellipse">
          <a:avLst/>
        </a:prstGeom>
        <a:solidFill>
          <a:schemeClr val="lt1">
            <a:hueOff val="0"/>
            <a:satOff val="0"/>
            <a:lumOff val="0"/>
            <a:alphaOff val="0"/>
          </a:schemeClr>
        </a:solidFill>
        <a:ln w="53975" cap="flat" cmpd="dbl"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accent4">
                  <a:lumMod val="50000"/>
                </a:schemeClr>
              </a:solidFill>
            </a:rPr>
            <a:t>HUD</a:t>
          </a:r>
        </a:p>
      </dsp:txBody>
      <dsp:txXfrm>
        <a:off x="4165143" y="2449978"/>
        <a:ext cx="491647" cy="491647"/>
      </dsp:txXfrm>
    </dsp:sp>
    <dsp:sp modelId="{F0C6F13A-1596-4196-965F-648C0FC1C9EC}">
      <dsp:nvSpPr>
        <dsp:cNvPr id="0" name=""/>
        <dsp:cNvSpPr/>
      </dsp:nvSpPr>
      <dsp:spPr>
        <a:xfrm>
          <a:off x="3411736" y="3244981"/>
          <a:ext cx="695295" cy="695295"/>
        </a:xfrm>
        <a:prstGeom prst="ellipse">
          <a:avLst/>
        </a:prstGeom>
        <a:solidFill>
          <a:schemeClr val="lt1">
            <a:hueOff val="0"/>
            <a:satOff val="0"/>
            <a:lumOff val="0"/>
            <a:alphaOff val="0"/>
          </a:schemeClr>
        </a:solidFill>
        <a:ln w="53975" cap="flat" cmpd="dbl"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accent4">
                  <a:lumMod val="50000"/>
                </a:schemeClr>
              </a:solidFill>
            </a:rPr>
            <a:t>FDA</a:t>
          </a:r>
        </a:p>
      </dsp:txBody>
      <dsp:txXfrm>
        <a:off x="3513560" y="3346805"/>
        <a:ext cx="491647" cy="491647"/>
      </dsp:txXfrm>
    </dsp:sp>
    <dsp:sp modelId="{662F5B1D-EB8C-477A-986F-2775FB4DBE3B}">
      <dsp:nvSpPr>
        <dsp:cNvPr id="0" name=""/>
        <dsp:cNvSpPr/>
      </dsp:nvSpPr>
      <dsp:spPr>
        <a:xfrm>
          <a:off x="2357452" y="3587538"/>
          <a:ext cx="695295" cy="695295"/>
        </a:xfrm>
        <a:prstGeom prst="ellipse">
          <a:avLst/>
        </a:prstGeom>
        <a:solidFill>
          <a:schemeClr val="lt1">
            <a:hueOff val="0"/>
            <a:satOff val="0"/>
            <a:lumOff val="0"/>
            <a:alphaOff val="0"/>
          </a:schemeClr>
        </a:solidFill>
        <a:ln w="53975" cap="flat" cmpd="dbl"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accent4">
                  <a:lumMod val="50000"/>
                </a:schemeClr>
              </a:solidFill>
            </a:rPr>
            <a:t>FEMA</a:t>
          </a:r>
        </a:p>
      </dsp:txBody>
      <dsp:txXfrm>
        <a:off x="2459276" y="3689362"/>
        <a:ext cx="491647" cy="491647"/>
      </dsp:txXfrm>
    </dsp:sp>
    <dsp:sp modelId="{0E703BB0-30C9-418F-B726-3235AD16F3AE}">
      <dsp:nvSpPr>
        <dsp:cNvPr id="0" name=""/>
        <dsp:cNvSpPr/>
      </dsp:nvSpPr>
      <dsp:spPr>
        <a:xfrm>
          <a:off x="1303168" y="3244981"/>
          <a:ext cx="695295" cy="695295"/>
        </a:xfrm>
        <a:prstGeom prst="ellipse">
          <a:avLst/>
        </a:prstGeom>
        <a:solidFill>
          <a:schemeClr val="lt1">
            <a:hueOff val="0"/>
            <a:satOff val="0"/>
            <a:lumOff val="0"/>
            <a:alphaOff val="0"/>
          </a:schemeClr>
        </a:solidFill>
        <a:ln w="53975" cap="flat" cmpd="dbl"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accent4">
                  <a:lumMod val="50000"/>
                </a:schemeClr>
              </a:solidFill>
            </a:rPr>
            <a:t>OSHA</a:t>
          </a:r>
        </a:p>
      </dsp:txBody>
      <dsp:txXfrm>
        <a:off x="1404992" y="3346805"/>
        <a:ext cx="491647" cy="491647"/>
      </dsp:txXfrm>
    </dsp:sp>
    <dsp:sp modelId="{1A42DA22-7E5E-4987-8DF3-A4471EE05593}">
      <dsp:nvSpPr>
        <dsp:cNvPr id="0" name=""/>
        <dsp:cNvSpPr/>
      </dsp:nvSpPr>
      <dsp:spPr>
        <a:xfrm>
          <a:off x="651585" y="2348154"/>
          <a:ext cx="695295" cy="695295"/>
        </a:xfrm>
        <a:prstGeom prst="ellipse">
          <a:avLst/>
        </a:prstGeom>
        <a:solidFill>
          <a:schemeClr val="lt1">
            <a:hueOff val="0"/>
            <a:satOff val="0"/>
            <a:lumOff val="0"/>
            <a:alphaOff val="0"/>
          </a:schemeClr>
        </a:solidFill>
        <a:ln w="53975" cap="flat" cmpd="dbl"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accent4">
                  <a:lumMod val="50000"/>
                </a:schemeClr>
              </a:solidFill>
            </a:rPr>
            <a:t>USDA</a:t>
          </a:r>
        </a:p>
      </dsp:txBody>
      <dsp:txXfrm>
        <a:off x="753409" y="2449978"/>
        <a:ext cx="491647" cy="491647"/>
      </dsp:txXfrm>
    </dsp:sp>
    <dsp:sp modelId="{721BFC61-AF92-4BFC-BE40-5CE51DEC5ACF}">
      <dsp:nvSpPr>
        <dsp:cNvPr id="0" name=""/>
        <dsp:cNvSpPr/>
      </dsp:nvSpPr>
      <dsp:spPr>
        <a:xfrm>
          <a:off x="651585" y="1239614"/>
          <a:ext cx="695295" cy="695295"/>
        </a:xfrm>
        <a:prstGeom prst="ellipse">
          <a:avLst/>
        </a:prstGeom>
        <a:solidFill>
          <a:schemeClr val="lt1">
            <a:hueOff val="0"/>
            <a:satOff val="0"/>
            <a:lumOff val="0"/>
            <a:alphaOff val="0"/>
          </a:schemeClr>
        </a:solidFill>
        <a:ln w="53975" cap="flat" cmpd="dbl"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accent4">
                  <a:lumMod val="50000"/>
                </a:schemeClr>
              </a:solidFill>
            </a:rPr>
            <a:t>DHS</a:t>
          </a:r>
        </a:p>
      </dsp:txBody>
      <dsp:txXfrm>
        <a:off x="753409" y="1341438"/>
        <a:ext cx="491647" cy="491647"/>
      </dsp:txXfrm>
    </dsp:sp>
    <dsp:sp modelId="{9073CCDD-C8BD-4C2C-AF44-3EF9E61D0673}">
      <dsp:nvSpPr>
        <dsp:cNvPr id="0" name=""/>
        <dsp:cNvSpPr/>
      </dsp:nvSpPr>
      <dsp:spPr>
        <a:xfrm>
          <a:off x="1303168" y="342787"/>
          <a:ext cx="695295" cy="695295"/>
        </a:xfrm>
        <a:prstGeom prst="ellipse">
          <a:avLst/>
        </a:prstGeom>
        <a:solidFill>
          <a:schemeClr val="lt1">
            <a:hueOff val="0"/>
            <a:satOff val="0"/>
            <a:lumOff val="0"/>
            <a:alphaOff val="0"/>
          </a:schemeClr>
        </a:solidFill>
        <a:ln w="53975" cap="flat" cmpd="dbl"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accent4">
                  <a:lumMod val="50000"/>
                </a:schemeClr>
              </a:solidFill>
            </a:rPr>
            <a:t>CPSC</a:t>
          </a:r>
        </a:p>
      </dsp:txBody>
      <dsp:txXfrm>
        <a:off x="1404992" y="444611"/>
        <a:ext cx="491647" cy="4916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D609AA-70CF-4D14-A6B9-354410EB745B}">
      <dsp:nvSpPr>
        <dsp:cNvPr id="0" name=""/>
        <dsp:cNvSpPr/>
      </dsp:nvSpPr>
      <dsp:spPr>
        <a:xfrm>
          <a:off x="837" y="150309"/>
          <a:ext cx="3264916" cy="1958950"/>
        </a:xfrm>
        <a:prstGeom prst="rect">
          <a:avLst/>
        </a:prstGeom>
        <a:solidFill>
          <a:schemeClr val="accent1">
            <a:shade val="80000"/>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Permitting</a:t>
          </a:r>
        </a:p>
        <a:p>
          <a:pPr marL="0" lvl="0" indent="0" algn="ctr" defTabSz="1422400">
            <a:lnSpc>
              <a:spcPct val="90000"/>
            </a:lnSpc>
            <a:spcBef>
              <a:spcPct val="0"/>
            </a:spcBef>
            <a:spcAft>
              <a:spcPct val="35000"/>
            </a:spcAft>
            <a:buNone/>
          </a:pPr>
          <a:r>
            <a:rPr lang="en-US" sz="3200" kern="1200" dirty="0"/>
            <a:t>Licensing </a:t>
          </a:r>
        </a:p>
        <a:p>
          <a:pPr marL="0" lvl="0" indent="0" algn="ctr" defTabSz="1422400">
            <a:lnSpc>
              <a:spcPct val="90000"/>
            </a:lnSpc>
            <a:spcBef>
              <a:spcPct val="0"/>
            </a:spcBef>
            <a:spcAft>
              <a:spcPct val="35000"/>
            </a:spcAft>
            <a:buNone/>
          </a:pPr>
          <a:r>
            <a:rPr lang="en-US" sz="3200" kern="1200" dirty="0"/>
            <a:t>Regulatory</a:t>
          </a:r>
        </a:p>
      </dsp:txBody>
      <dsp:txXfrm>
        <a:off x="837" y="150309"/>
        <a:ext cx="3264916" cy="1958950"/>
      </dsp:txXfrm>
    </dsp:sp>
    <dsp:sp modelId="{3CB22FB1-F067-457A-BE1D-5B71CEC7FD15}">
      <dsp:nvSpPr>
        <dsp:cNvPr id="0" name=""/>
        <dsp:cNvSpPr/>
      </dsp:nvSpPr>
      <dsp:spPr>
        <a:xfrm>
          <a:off x="3592245" y="150309"/>
          <a:ext cx="3264916" cy="1958950"/>
        </a:xfrm>
        <a:prstGeom prst="rect">
          <a:avLst/>
        </a:prstGeom>
        <a:solidFill>
          <a:schemeClr val="accent1">
            <a:shade val="80000"/>
            <a:hueOff val="67222"/>
            <a:satOff val="-9421"/>
            <a:lumOff val="10481"/>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Code Enforcement</a:t>
          </a:r>
        </a:p>
      </dsp:txBody>
      <dsp:txXfrm>
        <a:off x="3592245" y="150309"/>
        <a:ext cx="3264916" cy="1958950"/>
      </dsp:txXfrm>
    </dsp:sp>
    <dsp:sp modelId="{DB463647-9FB8-4FC6-80C5-B8BE13649CF9}">
      <dsp:nvSpPr>
        <dsp:cNvPr id="0" name=""/>
        <dsp:cNvSpPr/>
      </dsp:nvSpPr>
      <dsp:spPr>
        <a:xfrm>
          <a:off x="837" y="2435751"/>
          <a:ext cx="3264916" cy="1958950"/>
        </a:xfrm>
        <a:prstGeom prst="rect">
          <a:avLst/>
        </a:prstGeom>
        <a:solidFill>
          <a:schemeClr val="accent1">
            <a:shade val="80000"/>
            <a:hueOff val="134443"/>
            <a:satOff val="-18843"/>
            <a:lumOff val="20961"/>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Technical Assistance</a:t>
          </a:r>
        </a:p>
      </dsp:txBody>
      <dsp:txXfrm>
        <a:off x="837" y="2435751"/>
        <a:ext cx="3264916" cy="1958950"/>
      </dsp:txXfrm>
    </dsp:sp>
    <dsp:sp modelId="{ABDC323D-88B6-45DB-87ED-167B7B89FC7F}">
      <dsp:nvSpPr>
        <dsp:cNvPr id="0" name=""/>
        <dsp:cNvSpPr/>
      </dsp:nvSpPr>
      <dsp:spPr>
        <a:xfrm>
          <a:off x="3592245" y="2435751"/>
          <a:ext cx="3264916" cy="1958950"/>
        </a:xfrm>
        <a:prstGeom prst="rect">
          <a:avLst/>
        </a:prstGeom>
        <a:solidFill>
          <a:schemeClr val="accent1">
            <a:shade val="80000"/>
            <a:hueOff val="201665"/>
            <a:satOff val="-28264"/>
            <a:lumOff val="31442"/>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Education</a:t>
          </a:r>
        </a:p>
      </dsp:txBody>
      <dsp:txXfrm>
        <a:off x="3592245" y="2435751"/>
        <a:ext cx="3264916" cy="19589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8A364D-48D4-488F-B156-200E7397D079}">
      <dsp:nvSpPr>
        <dsp:cNvPr id="0" name=""/>
        <dsp:cNvSpPr/>
      </dsp:nvSpPr>
      <dsp:spPr>
        <a:xfrm>
          <a:off x="0" y="0"/>
          <a:ext cx="4388557" cy="4388557"/>
        </a:xfrm>
        <a:prstGeom prst="triangle">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E73E0677-2921-48D7-8639-42FC37E9CD52}">
      <dsp:nvSpPr>
        <dsp:cNvPr id="0" name=""/>
        <dsp:cNvSpPr/>
      </dsp:nvSpPr>
      <dsp:spPr>
        <a:xfrm>
          <a:off x="3404658" y="439284"/>
          <a:ext cx="2852562" cy="623997"/>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accent4">
                  <a:lumMod val="50000"/>
                </a:schemeClr>
              </a:solidFill>
            </a:rPr>
            <a:t>Local</a:t>
          </a:r>
        </a:p>
      </dsp:txBody>
      <dsp:txXfrm>
        <a:off x="3435119" y="469745"/>
        <a:ext cx="2791640" cy="563075"/>
      </dsp:txXfrm>
    </dsp:sp>
    <dsp:sp modelId="{625FB1B3-A4F8-42C4-83C6-8EFDCFDAA581}">
      <dsp:nvSpPr>
        <dsp:cNvPr id="0" name=""/>
        <dsp:cNvSpPr/>
      </dsp:nvSpPr>
      <dsp:spPr>
        <a:xfrm>
          <a:off x="3404658" y="1141281"/>
          <a:ext cx="2852562" cy="623997"/>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accent4">
                  <a:lumMod val="50000"/>
                </a:schemeClr>
              </a:solidFill>
            </a:rPr>
            <a:t>State</a:t>
          </a:r>
        </a:p>
      </dsp:txBody>
      <dsp:txXfrm>
        <a:off x="3435119" y="1171742"/>
        <a:ext cx="2791640" cy="563075"/>
      </dsp:txXfrm>
    </dsp:sp>
    <dsp:sp modelId="{00A91146-057C-47D7-97FD-DDC84DC64B03}">
      <dsp:nvSpPr>
        <dsp:cNvPr id="0" name=""/>
        <dsp:cNvSpPr/>
      </dsp:nvSpPr>
      <dsp:spPr>
        <a:xfrm>
          <a:off x="3404658" y="1843279"/>
          <a:ext cx="2852562" cy="623997"/>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accent4">
                  <a:lumMod val="50000"/>
                </a:schemeClr>
              </a:solidFill>
            </a:rPr>
            <a:t>Federal</a:t>
          </a:r>
        </a:p>
      </dsp:txBody>
      <dsp:txXfrm>
        <a:off x="3435119" y="1873740"/>
        <a:ext cx="2791640" cy="563075"/>
      </dsp:txXfrm>
    </dsp:sp>
    <dsp:sp modelId="{FF07C8DF-8C39-43DD-BE48-CF69C25C41E2}">
      <dsp:nvSpPr>
        <dsp:cNvPr id="0" name=""/>
        <dsp:cNvSpPr/>
      </dsp:nvSpPr>
      <dsp:spPr>
        <a:xfrm>
          <a:off x="3404658" y="2545277"/>
          <a:ext cx="2852562" cy="623997"/>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accent4">
                  <a:lumMod val="50000"/>
                </a:schemeClr>
              </a:solidFill>
            </a:rPr>
            <a:t>National</a:t>
          </a:r>
        </a:p>
      </dsp:txBody>
      <dsp:txXfrm>
        <a:off x="3435119" y="2575738"/>
        <a:ext cx="2791640" cy="563075"/>
      </dsp:txXfrm>
    </dsp:sp>
    <dsp:sp modelId="{474B2FC0-64B0-4363-AE88-01E9D8C69E2F}">
      <dsp:nvSpPr>
        <dsp:cNvPr id="0" name=""/>
        <dsp:cNvSpPr/>
      </dsp:nvSpPr>
      <dsp:spPr>
        <a:xfrm>
          <a:off x="3404658" y="3247275"/>
          <a:ext cx="2852562" cy="623997"/>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accent4">
                  <a:lumMod val="50000"/>
                </a:schemeClr>
              </a:solidFill>
            </a:rPr>
            <a:t>International</a:t>
          </a:r>
        </a:p>
      </dsp:txBody>
      <dsp:txXfrm>
        <a:off x="3435119" y="3277736"/>
        <a:ext cx="2791640" cy="56307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1F594A35-12E1-40DF-93D0-48EE51955790}" type="datetimeFigureOut">
              <a:rPr lang="en-US" smtClean="0"/>
              <a:t>5/16/2022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B716B76-C7C8-44BD-A6C2-043A54E864A5}" type="slidenum">
              <a:rPr lang="en-US" smtClean="0"/>
              <a:t>‹#›</a:t>
            </a:fld>
            <a:endParaRPr lang="en-US"/>
          </a:p>
        </p:txBody>
      </p:sp>
    </p:spTree>
    <p:extLst>
      <p:ext uri="{BB962C8B-B14F-4D97-AF65-F5344CB8AC3E}">
        <p14:creationId xmlns:p14="http://schemas.microsoft.com/office/powerpoint/2010/main" val="1016436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Introductions to class noting</a:t>
            </a:r>
            <a:r>
              <a:rPr lang="en-US" baseline="0" dirty="0"/>
              <a:t> this is their opportunity to ask question of an experienced Environmental Health practitioners in Municipal Public Health. You are an Ambassador for the State Association spreading the word on carriers in Environmental Health. </a:t>
            </a:r>
            <a:r>
              <a:rPr lang="en-US" i="1" baseline="0" dirty="0"/>
              <a:t> </a:t>
            </a:r>
            <a:r>
              <a:rPr lang="en-US" i="1" u="sng" baseline="0" dirty="0"/>
              <a:t>As environmental health specialists, directors and health agents you are uniquely qualified to attract, mentor and educate the next generation of local and public health environmental health practitioners.</a:t>
            </a:r>
            <a:endParaRPr lang="en-US" u="sng" dirty="0"/>
          </a:p>
        </p:txBody>
      </p:sp>
      <p:sp>
        <p:nvSpPr>
          <p:cNvPr id="4" name="Slide Number Placeholder 3"/>
          <p:cNvSpPr>
            <a:spLocks noGrp="1"/>
          </p:cNvSpPr>
          <p:nvPr>
            <p:ph type="sldNum" sz="quarter" idx="5"/>
          </p:nvPr>
        </p:nvSpPr>
        <p:spPr/>
        <p:txBody>
          <a:bodyPr/>
          <a:lstStyle/>
          <a:p>
            <a:fld id="{CB716B76-C7C8-44BD-A6C2-043A54E864A5}" type="slidenum">
              <a:rPr lang="en-US" smtClean="0"/>
              <a:t>1</a:t>
            </a:fld>
            <a:endParaRPr lang="en-US"/>
          </a:p>
        </p:txBody>
      </p:sp>
    </p:spTree>
    <p:extLst>
      <p:ext uri="{BB962C8B-B14F-4D97-AF65-F5344CB8AC3E}">
        <p14:creationId xmlns:p14="http://schemas.microsoft.com/office/powerpoint/2010/main" val="431322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urban Environmental Health Programs – Housing can be a close 2</a:t>
            </a:r>
            <a:r>
              <a:rPr lang="en-US" baseline="30000" dirty="0"/>
              <a:t>nd</a:t>
            </a:r>
            <a:r>
              <a:rPr lang="en-US" dirty="0"/>
              <a:t> </a:t>
            </a:r>
            <a:r>
              <a:rPr lang="en-US" i="1" u="sng" dirty="0"/>
              <a:t>as pre-inspections, inspections, re-inspections, condemnation proceedings, general </a:t>
            </a:r>
            <a:r>
              <a:rPr lang="en-US" i="1" u="sng"/>
              <a:t>code enforcement </a:t>
            </a:r>
            <a:r>
              <a:rPr lang="en-US" i="1" u="sng" dirty="0"/>
              <a:t>and court filings require an evolving subject matter expertise.</a:t>
            </a:r>
          </a:p>
        </p:txBody>
      </p:sp>
      <p:sp>
        <p:nvSpPr>
          <p:cNvPr id="4" name="Slide Number Placeholder 3"/>
          <p:cNvSpPr>
            <a:spLocks noGrp="1"/>
          </p:cNvSpPr>
          <p:nvPr>
            <p:ph type="sldNum" sz="quarter" idx="10"/>
          </p:nvPr>
        </p:nvSpPr>
        <p:spPr/>
        <p:txBody>
          <a:bodyPr/>
          <a:lstStyle/>
          <a:p>
            <a:fld id="{CB716B76-C7C8-44BD-A6C2-043A54E864A5}" type="slidenum">
              <a:rPr lang="en-US" smtClean="0"/>
              <a:t>10</a:t>
            </a:fld>
            <a:endParaRPr lang="en-US"/>
          </a:p>
        </p:txBody>
      </p:sp>
    </p:spTree>
    <p:extLst>
      <p:ext uri="{BB962C8B-B14F-4D97-AF65-F5344CB8AC3E}">
        <p14:creationId xmlns:p14="http://schemas.microsoft.com/office/powerpoint/2010/main" val="59984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sng" dirty="0"/>
              <a:t>Title 5, in addition to food and housing regulatory programs, is a core municipal environmental health program that also demands and ever-increasing time commitment, knowledge and expertise to monitor, educate and enforce. Licensed Soil Evaluators (SE), and System Inspectors (SI) are central to the implementation of T5 at the local level.</a:t>
            </a:r>
          </a:p>
        </p:txBody>
      </p:sp>
      <p:sp>
        <p:nvSpPr>
          <p:cNvPr id="4" name="Slide Number Placeholder 3"/>
          <p:cNvSpPr>
            <a:spLocks noGrp="1"/>
          </p:cNvSpPr>
          <p:nvPr>
            <p:ph type="sldNum" sz="quarter" idx="10"/>
          </p:nvPr>
        </p:nvSpPr>
        <p:spPr/>
        <p:txBody>
          <a:bodyPr/>
          <a:lstStyle/>
          <a:p>
            <a:fld id="{CB716B76-C7C8-44BD-A6C2-043A54E864A5}" type="slidenum">
              <a:rPr lang="en-US" smtClean="0"/>
              <a:t>11</a:t>
            </a:fld>
            <a:endParaRPr lang="en-US"/>
          </a:p>
        </p:txBody>
      </p:sp>
    </p:spTree>
    <p:extLst>
      <p:ext uri="{BB962C8B-B14F-4D97-AF65-F5344CB8AC3E}">
        <p14:creationId xmlns:p14="http://schemas.microsoft.com/office/powerpoint/2010/main" val="856256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Rodents are becoming a national</a:t>
            </a:r>
            <a:r>
              <a:rPr lang="en-US" baseline="0" dirty="0"/>
              <a:t> challenge to many Health Departments – Environmental Health staff usually handle these complaint investigations</a:t>
            </a:r>
            <a:endParaRPr lang="en-US" dirty="0"/>
          </a:p>
        </p:txBody>
      </p:sp>
      <p:sp>
        <p:nvSpPr>
          <p:cNvPr id="4" name="Slide Number Placeholder 3"/>
          <p:cNvSpPr>
            <a:spLocks noGrp="1"/>
          </p:cNvSpPr>
          <p:nvPr>
            <p:ph type="sldNum" sz="quarter" idx="10"/>
          </p:nvPr>
        </p:nvSpPr>
        <p:spPr/>
        <p:txBody>
          <a:bodyPr/>
          <a:lstStyle/>
          <a:p>
            <a:fld id="{CB716B76-C7C8-44BD-A6C2-043A54E864A5}" type="slidenum">
              <a:rPr lang="en-US" smtClean="0"/>
              <a:t>12</a:t>
            </a:fld>
            <a:endParaRPr lang="en-US"/>
          </a:p>
        </p:txBody>
      </p:sp>
    </p:spTree>
    <p:extLst>
      <p:ext uri="{BB962C8B-B14F-4D97-AF65-F5344CB8AC3E}">
        <p14:creationId xmlns:p14="http://schemas.microsoft.com/office/powerpoint/2010/main" val="3960516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 on WNV and EEE… </a:t>
            </a:r>
            <a:r>
              <a:rPr lang="en-US" i="1" u="sng" dirty="0"/>
              <a:t>LBOH have strong and mutually beneficial relationships with their mosquito control projects</a:t>
            </a:r>
          </a:p>
        </p:txBody>
      </p:sp>
      <p:sp>
        <p:nvSpPr>
          <p:cNvPr id="4" name="Slide Number Placeholder 3"/>
          <p:cNvSpPr>
            <a:spLocks noGrp="1"/>
          </p:cNvSpPr>
          <p:nvPr>
            <p:ph type="sldNum" sz="quarter" idx="5"/>
          </p:nvPr>
        </p:nvSpPr>
        <p:spPr/>
        <p:txBody>
          <a:bodyPr/>
          <a:lstStyle/>
          <a:p>
            <a:fld id="{CB716B76-C7C8-44BD-A6C2-043A54E864A5}" type="slidenum">
              <a:rPr lang="en-US" smtClean="0"/>
              <a:t>13</a:t>
            </a:fld>
            <a:endParaRPr lang="en-US"/>
          </a:p>
        </p:txBody>
      </p:sp>
    </p:spTree>
    <p:extLst>
      <p:ext uri="{BB962C8B-B14F-4D97-AF65-F5344CB8AC3E}">
        <p14:creationId xmlns:p14="http://schemas.microsoft.com/office/powerpoint/2010/main" val="3202589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Massachusetts was one of the first communities to hold a Household Hazardous Materials collection day- Can you guess who? Lexington Board of Health!</a:t>
            </a:r>
          </a:p>
        </p:txBody>
      </p:sp>
      <p:sp>
        <p:nvSpPr>
          <p:cNvPr id="4" name="Slide Number Placeholder 3"/>
          <p:cNvSpPr>
            <a:spLocks noGrp="1"/>
          </p:cNvSpPr>
          <p:nvPr>
            <p:ph type="sldNum" sz="quarter" idx="10"/>
          </p:nvPr>
        </p:nvSpPr>
        <p:spPr/>
        <p:txBody>
          <a:bodyPr/>
          <a:lstStyle/>
          <a:p>
            <a:fld id="{CB716B76-C7C8-44BD-A6C2-043A54E864A5}" type="slidenum">
              <a:rPr lang="en-US" smtClean="0"/>
              <a:t>14</a:t>
            </a:fld>
            <a:endParaRPr lang="en-US"/>
          </a:p>
        </p:txBody>
      </p:sp>
    </p:spTree>
    <p:extLst>
      <p:ext uri="{BB962C8B-B14F-4D97-AF65-F5344CB8AC3E}">
        <p14:creationId xmlns:p14="http://schemas.microsoft.com/office/powerpoint/2010/main" val="3582183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716B76-C7C8-44BD-A6C2-043A54E864A5}" type="slidenum">
              <a:rPr lang="en-US" smtClean="0"/>
              <a:t>15</a:t>
            </a:fld>
            <a:endParaRPr lang="en-US"/>
          </a:p>
        </p:txBody>
      </p:sp>
    </p:spTree>
    <p:extLst>
      <p:ext uri="{BB962C8B-B14F-4D97-AF65-F5344CB8AC3E}">
        <p14:creationId xmlns:p14="http://schemas.microsoft.com/office/powerpoint/2010/main" val="4233442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sng" dirty="0"/>
              <a:t>Briefly discuss NEHA model guide and MA state of local regulations. Since MDPH has a model guidance document and LBOH must develop their own regulatory program. </a:t>
            </a:r>
          </a:p>
        </p:txBody>
      </p:sp>
      <p:sp>
        <p:nvSpPr>
          <p:cNvPr id="4" name="Slide Number Placeholder 3"/>
          <p:cNvSpPr>
            <a:spLocks noGrp="1"/>
          </p:cNvSpPr>
          <p:nvPr>
            <p:ph type="sldNum" sz="quarter" idx="5"/>
          </p:nvPr>
        </p:nvSpPr>
        <p:spPr/>
        <p:txBody>
          <a:bodyPr/>
          <a:lstStyle/>
          <a:p>
            <a:fld id="{CB716B76-C7C8-44BD-A6C2-043A54E864A5}" type="slidenum">
              <a:rPr lang="en-US" smtClean="0"/>
              <a:t>16</a:t>
            </a:fld>
            <a:endParaRPr lang="en-US"/>
          </a:p>
        </p:txBody>
      </p:sp>
    </p:spTree>
    <p:extLst>
      <p:ext uri="{BB962C8B-B14F-4D97-AF65-F5344CB8AC3E}">
        <p14:creationId xmlns:p14="http://schemas.microsoft.com/office/powerpoint/2010/main" val="69988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sng" dirty="0"/>
              <a:t>Mention MDEPs role in these programs?  Climate change impacts</a:t>
            </a:r>
          </a:p>
        </p:txBody>
      </p:sp>
      <p:sp>
        <p:nvSpPr>
          <p:cNvPr id="4" name="Slide Number Placeholder 3"/>
          <p:cNvSpPr>
            <a:spLocks noGrp="1"/>
          </p:cNvSpPr>
          <p:nvPr>
            <p:ph type="sldNum" sz="quarter" idx="5"/>
          </p:nvPr>
        </p:nvSpPr>
        <p:spPr/>
        <p:txBody>
          <a:bodyPr/>
          <a:lstStyle/>
          <a:p>
            <a:fld id="{CB716B76-C7C8-44BD-A6C2-043A54E864A5}" type="slidenum">
              <a:rPr lang="en-US" smtClean="0"/>
              <a:t>17</a:t>
            </a:fld>
            <a:endParaRPr lang="en-US"/>
          </a:p>
        </p:txBody>
      </p:sp>
    </p:spTree>
    <p:extLst>
      <p:ext uri="{BB962C8B-B14F-4D97-AF65-F5344CB8AC3E}">
        <p14:creationId xmlns:p14="http://schemas.microsoft.com/office/powerpoint/2010/main" val="2877074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 mass gathering? US Open, Woodstock</a:t>
            </a:r>
          </a:p>
        </p:txBody>
      </p:sp>
      <p:sp>
        <p:nvSpPr>
          <p:cNvPr id="4" name="Slide Number Placeholder 3"/>
          <p:cNvSpPr>
            <a:spLocks noGrp="1"/>
          </p:cNvSpPr>
          <p:nvPr>
            <p:ph type="sldNum" sz="quarter" idx="5"/>
          </p:nvPr>
        </p:nvSpPr>
        <p:spPr/>
        <p:txBody>
          <a:bodyPr/>
          <a:lstStyle/>
          <a:p>
            <a:fld id="{CB716B76-C7C8-44BD-A6C2-043A54E864A5}" type="slidenum">
              <a:rPr lang="en-US" smtClean="0"/>
              <a:t>18</a:t>
            </a:fld>
            <a:endParaRPr lang="en-US"/>
          </a:p>
        </p:txBody>
      </p:sp>
    </p:spTree>
    <p:extLst>
      <p:ext uri="{BB962C8B-B14F-4D97-AF65-F5344CB8AC3E}">
        <p14:creationId xmlns:p14="http://schemas.microsoft.com/office/powerpoint/2010/main" val="2491279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Fires, floods, electrical outages- And</a:t>
            </a:r>
            <a:r>
              <a:rPr lang="en-US" baseline="0" dirty="0"/>
              <a:t> Now – Pandemics!!!</a:t>
            </a:r>
            <a:endParaRPr lang="en-US" dirty="0"/>
          </a:p>
        </p:txBody>
      </p:sp>
      <p:sp>
        <p:nvSpPr>
          <p:cNvPr id="4" name="Slide Number Placeholder 3"/>
          <p:cNvSpPr>
            <a:spLocks noGrp="1"/>
          </p:cNvSpPr>
          <p:nvPr>
            <p:ph type="sldNum" sz="quarter" idx="5"/>
          </p:nvPr>
        </p:nvSpPr>
        <p:spPr/>
        <p:txBody>
          <a:bodyPr/>
          <a:lstStyle/>
          <a:p>
            <a:fld id="{CB716B76-C7C8-44BD-A6C2-043A54E864A5}" type="slidenum">
              <a:rPr lang="en-US" smtClean="0"/>
              <a:t>19</a:t>
            </a:fld>
            <a:endParaRPr lang="en-US"/>
          </a:p>
        </p:txBody>
      </p:sp>
    </p:spTree>
    <p:extLst>
      <p:ext uri="{BB962C8B-B14F-4D97-AF65-F5344CB8AC3E}">
        <p14:creationId xmlns:p14="http://schemas.microsoft.com/office/powerpoint/2010/main" val="986461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review all areas of Municipal Environmental Health –and</a:t>
            </a:r>
            <a:r>
              <a:rPr lang="en-US" baseline="0" dirty="0"/>
              <a:t> other topics as noted</a:t>
            </a:r>
            <a:endParaRPr lang="en-US" dirty="0"/>
          </a:p>
        </p:txBody>
      </p:sp>
      <p:sp>
        <p:nvSpPr>
          <p:cNvPr id="4" name="Slide Number Placeholder 3"/>
          <p:cNvSpPr>
            <a:spLocks noGrp="1"/>
          </p:cNvSpPr>
          <p:nvPr>
            <p:ph type="sldNum" sz="quarter" idx="10"/>
          </p:nvPr>
        </p:nvSpPr>
        <p:spPr/>
        <p:txBody>
          <a:bodyPr/>
          <a:lstStyle/>
          <a:p>
            <a:fld id="{CB716B76-C7C8-44BD-A6C2-043A54E864A5}" type="slidenum">
              <a:rPr lang="en-US" smtClean="0"/>
              <a:t>2</a:t>
            </a:fld>
            <a:endParaRPr lang="en-US"/>
          </a:p>
        </p:txBody>
      </p:sp>
    </p:spTree>
    <p:extLst>
      <p:ext uri="{BB962C8B-B14F-4D97-AF65-F5344CB8AC3E}">
        <p14:creationId xmlns:p14="http://schemas.microsoft.com/office/powerpoint/2010/main" val="1316250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Environmental Health practitioners can inspect these establishments for Public Health compliance</a:t>
            </a:r>
          </a:p>
        </p:txBody>
      </p:sp>
      <p:sp>
        <p:nvSpPr>
          <p:cNvPr id="4" name="Slide Number Placeholder 3"/>
          <p:cNvSpPr>
            <a:spLocks noGrp="1"/>
          </p:cNvSpPr>
          <p:nvPr>
            <p:ph type="sldNum" sz="quarter" idx="10"/>
          </p:nvPr>
        </p:nvSpPr>
        <p:spPr/>
        <p:txBody>
          <a:bodyPr/>
          <a:lstStyle/>
          <a:p>
            <a:fld id="{CB716B76-C7C8-44BD-A6C2-043A54E864A5}" type="slidenum">
              <a:rPr lang="en-US" smtClean="0"/>
              <a:t>20</a:t>
            </a:fld>
            <a:endParaRPr lang="en-US"/>
          </a:p>
        </p:txBody>
      </p:sp>
    </p:spTree>
    <p:extLst>
      <p:ext uri="{BB962C8B-B14F-4D97-AF65-F5344CB8AC3E}">
        <p14:creationId xmlns:p14="http://schemas.microsoft.com/office/powerpoint/2010/main" val="12126953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 list goes on…………….</a:t>
            </a:r>
          </a:p>
        </p:txBody>
      </p:sp>
      <p:sp>
        <p:nvSpPr>
          <p:cNvPr id="4" name="Slide Number Placeholder 3"/>
          <p:cNvSpPr>
            <a:spLocks noGrp="1"/>
          </p:cNvSpPr>
          <p:nvPr>
            <p:ph type="sldNum" sz="quarter" idx="10"/>
          </p:nvPr>
        </p:nvSpPr>
        <p:spPr/>
        <p:txBody>
          <a:bodyPr/>
          <a:lstStyle/>
          <a:p>
            <a:fld id="{CB716B76-C7C8-44BD-A6C2-043A54E864A5}" type="slidenum">
              <a:rPr lang="en-US" smtClean="0"/>
              <a:t>21</a:t>
            </a:fld>
            <a:endParaRPr lang="en-US"/>
          </a:p>
        </p:txBody>
      </p:sp>
    </p:spTree>
    <p:extLst>
      <p:ext uri="{BB962C8B-B14F-4D97-AF65-F5344CB8AC3E}">
        <p14:creationId xmlns:p14="http://schemas.microsoft.com/office/powerpoint/2010/main" val="27326223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a:t>
            </a:r>
            <a:r>
              <a:rPr lang="en-US" baseline="0" dirty="0"/>
              <a:t> slides address Internships – Employment – Credentials and Loan Waivers for persons choosing a Public </a:t>
            </a:r>
            <a:r>
              <a:rPr lang="en-US" baseline="0"/>
              <a:t>Health Career</a:t>
            </a:r>
            <a:endParaRPr lang="en-US" dirty="0"/>
          </a:p>
        </p:txBody>
      </p:sp>
      <p:sp>
        <p:nvSpPr>
          <p:cNvPr id="4" name="Slide Number Placeholder 3"/>
          <p:cNvSpPr>
            <a:spLocks noGrp="1"/>
          </p:cNvSpPr>
          <p:nvPr>
            <p:ph type="sldNum" sz="quarter" idx="10"/>
          </p:nvPr>
        </p:nvSpPr>
        <p:spPr/>
        <p:txBody>
          <a:bodyPr/>
          <a:lstStyle/>
          <a:p>
            <a:fld id="{CB716B76-C7C8-44BD-A6C2-043A54E864A5}" type="slidenum">
              <a:rPr lang="en-US" smtClean="0"/>
              <a:t>22</a:t>
            </a:fld>
            <a:endParaRPr lang="en-US"/>
          </a:p>
        </p:txBody>
      </p:sp>
    </p:spTree>
    <p:extLst>
      <p:ext uri="{BB962C8B-B14F-4D97-AF65-F5344CB8AC3E}">
        <p14:creationId xmlns:p14="http://schemas.microsoft.com/office/powerpoint/2010/main" val="7181931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716B76-C7C8-44BD-A6C2-043A54E864A5}" type="slidenum">
              <a:rPr lang="en-US" smtClean="0"/>
              <a:t>23</a:t>
            </a:fld>
            <a:endParaRPr lang="en-US"/>
          </a:p>
        </p:txBody>
      </p:sp>
    </p:spTree>
    <p:extLst>
      <p:ext uri="{BB962C8B-B14F-4D97-AF65-F5344CB8AC3E}">
        <p14:creationId xmlns:p14="http://schemas.microsoft.com/office/powerpoint/2010/main" val="23020433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716B76-C7C8-44BD-A6C2-043A54E864A5}" type="slidenum">
              <a:rPr lang="en-US" smtClean="0"/>
              <a:t>24</a:t>
            </a:fld>
            <a:endParaRPr lang="en-US"/>
          </a:p>
        </p:txBody>
      </p:sp>
    </p:spTree>
    <p:extLst>
      <p:ext uri="{BB962C8B-B14F-4D97-AF65-F5344CB8AC3E}">
        <p14:creationId xmlns:p14="http://schemas.microsoft.com/office/powerpoint/2010/main" val="32062211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716B76-C7C8-44BD-A6C2-043A54E864A5}" type="slidenum">
              <a:rPr lang="en-US" smtClean="0"/>
              <a:t>25</a:t>
            </a:fld>
            <a:endParaRPr lang="en-US"/>
          </a:p>
        </p:txBody>
      </p:sp>
    </p:spTree>
    <p:extLst>
      <p:ext uri="{BB962C8B-B14F-4D97-AF65-F5344CB8AC3E}">
        <p14:creationId xmlns:p14="http://schemas.microsoft.com/office/powerpoint/2010/main" val="17981997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States have a Civil Service</a:t>
            </a:r>
            <a:r>
              <a:rPr lang="en-US" baseline="0" dirty="0"/>
              <a:t> System that Requires Examinations and or Degree/Credential Requirements for being eligible for Positions.</a:t>
            </a:r>
          </a:p>
          <a:p>
            <a:r>
              <a:rPr lang="en-US" baseline="0" dirty="0"/>
              <a:t>Attendee’s </a:t>
            </a:r>
            <a:r>
              <a:rPr lang="en-US" baseline="0" dirty="0" err="1"/>
              <a:t>expically</a:t>
            </a:r>
            <a:r>
              <a:rPr lang="en-US" baseline="0" dirty="0"/>
              <a:t> students should be made aware of this.  </a:t>
            </a:r>
            <a:endParaRPr lang="en-US" dirty="0"/>
          </a:p>
        </p:txBody>
      </p:sp>
      <p:sp>
        <p:nvSpPr>
          <p:cNvPr id="4" name="Slide Number Placeholder 3"/>
          <p:cNvSpPr>
            <a:spLocks noGrp="1"/>
          </p:cNvSpPr>
          <p:nvPr>
            <p:ph type="sldNum" sz="quarter" idx="10"/>
          </p:nvPr>
        </p:nvSpPr>
        <p:spPr/>
        <p:txBody>
          <a:bodyPr/>
          <a:lstStyle/>
          <a:p>
            <a:fld id="{CB716B76-C7C8-44BD-A6C2-043A54E864A5}" type="slidenum">
              <a:rPr lang="en-US" smtClean="0"/>
              <a:t>26</a:t>
            </a:fld>
            <a:endParaRPr lang="en-US"/>
          </a:p>
        </p:txBody>
      </p:sp>
    </p:spTree>
    <p:extLst>
      <p:ext uri="{BB962C8B-B14F-4D97-AF65-F5344CB8AC3E}">
        <p14:creationId xmlns:p14="http://schemas.microsoft.com/office/powerpoint/2010/main" val="26645280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review the many</a:t>
            </a:r>
            <a:r>
              <a:rPr lang="en-US" baseline="0" dirty="0"/>
              <a:t> Credentials practitioners can obtain. Some require additional years of experience and specialty training</a:t>
            </a:r>
            <a:endParaRPr lang="en-US" dirty="0"/>
          </a:p>
        </p:txBody>
      </p:sp>
      <p:sp>
        <p:nvSpPr>
          <p:cNvPr id="4" name="Slide Number Placeholder 3"/>
          <p:cNvSpPr>
            <a:spLocks noGrp="1"/>
          </p:cNvSpPr>
          <p:nvPr>
            <p:ph type="sldNum" sz="quarter" idx="10"/>
          </p:nvPr>
        </p:nvSpPr>
        <p:spPr/>
        <p:txBody>
          <a:bodyPr/>
          <a:lstStyle/>
          <a:p>
            <a:fld id="{CB716B76-C7C8-44BD-A6C2-043A54E864A5}" type="slidenum">
              <a:rPr lang="en-US" smtClean="0"/>
              <a:t>27</a:t>
            </a:fld>
            <a:endParaRPr lang="en-US"/>
          </a:p>
        </p:txBody>
      </p:sp>
    </p:spTree>
    <p:extLst>
      <p:ext uri="{BB962C8B-B14F-4D97-AF65-F5344CB8AC3E}">
        <p14:creationId xmlns:p14="http://schemas.microsoft.com/office/powerpoint/2010/main" val="3051762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experience and training are also needed for these credentials. These credentials also vary from State to State</a:t>
            </a:r>
          </a:p>
        </p:txBody>
      </p:sp>
      <p:sp>
        <p:nvSpPr>
          <p:cNvPr id="4" name="Slide Number Placeholder 3"/>
          <p:cNvSpPr>
            <a:spLocks noGrp="1"/>
          </p:cNvSpPr>
          <p:nvPr>
            <p:ph type="sldNum" sz="quarter" idx="10"/>
          </p:nvPr>
        </p:nvSpPr>
        <p:spPr/>
        <p:txBody>
          <a:bodyPr/>
          <a:lstStyle/>
          <a:p>
            <a:fld id="{CB716B76-C7C8-44BD-A6C2-043A54E864A5}" type="slidenum">
              <a:rPr lang="en-US" smtClean="0"/>
              <a:t>28</a:t>
            </a:fld>
            <a:endParaRPr lang="en-US"/>
          </a:p>
        </p:txBody>
      </p:sp>
    </p:spTree>
    <p:extLst>
      <p:ext uri="{BB962C8B-B14F-4D97-AF65-F5344CB8AC3E}">
        <p14:creationId xmlns:p14="http://schemas.microsoft.com/office/powerpoint/2010/main" val="3142577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Additional experience and training are also needed for these credentials. These credentials also vary from State to State</a:t>
            </a:r>
          </a:p>
          <a:p>
            <a:endParaRPr lang="en-US" dirty="0"/>
          </a:p>
        </p:txBody>
      </p:sp>
      <p:sp>
        <p:nvSpPr>
          <p:cNvPr id="4" name="Slide Number Placeholder 3"/>
          <p:cNvSpPr>
            <a:spLocks noGrp="1"/>
          </p:cNvSpPr>
          <p:nvPr>
            <p:ph type="sldNum" sz="quarter" idx="10"/>
          </p:nvPr>
        </p:nvSpPr>
        <p:spPr/>
        <p:txBody>
          <a:bodyPr/>
          <a:lstStyle/>
          <a:p>
            <a:fld id="{CB716B76-C7C8-44BD-A6C2-043A54E864A5}" type="slidenum">
              <a:rPr lang="en-US" smtClean="0"/>
              <a:t>29</a:t>
            </a:fld>
            <a:endParaRPr lang="en-US"/>
          </a:p>
        </p:txBody>
      </p:sp>
    </p:spTree>
    <p:extLst>
      <p:ext uri="{BB962C8B-B14F-4D97-AF65-F5344CB8AC3E}">
        <p14:creationId xmlns:p14="http://schemas.microsoft.com/office/powerpoint/2010/main" val="2505694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a:t>
            </a:r>
            <a:r>
              <a:rPr lang="en-US" baseline="0" dirty="0"/>
              <a:t> of US Public Health and discuss the difference of West Coast CA to East Cost MA - Massachusetts have a very unique </a:t>
            </a:r>
            <a:r>
              <a:rPr lang="en-US" i="1" u="sng" baseline="0" dirty="0"/>
              <a:t>state and local public health</a:t>
            </a:r>
            <a:r>
              <a:rPr lang="en-US" baseline="0" dirty="0"/>
              <a:t> delivery system. When presenting to groups outside MA it is suggested to become familiar with that States Public Health System. Also note most states in the US are structured like CA,</a:t>
            </a:r>
            <a:endParaRPr lang="en-US" dirty="0"/>
          </a:p>
        </p:txBody>
      </p:sp>
      <p:sp>
        <p:nvSpPr>
          <p:cNvPr id="4" name="Slide Number Placeholder 3"/>
          <p:cNvSpPr>
            <a:spLocks noGrp="1"/>
          </p:cNvSpPr>
          <p:nvPr>
            <p:ph type="sldNum" sz="quarter" idx="5"/>
          </p:nvPr>
        </p:nvSpPr>
        <p:spPr/>
        <p:txBody>
          <a:bodyPr/>
          <a:lstStyle/>
          <a:p>
            <a:fld id="{CB716B76-C7C8-44BD-A6C2-043A54E864A5}" type="slidenum">
              <a:rPr lang="en-US" smtClean="0"/>
              <a:t>3</a:t>
            </a:fld>
            <a:endParaRPr lang="en-US"/>
          </a:p>
        </p:txBody>
      </p:sp>
    </p:spTree>
    <p:extLst>
      <p:ext uri="{BB962C8B-B14F-4D97-AF65-F5344CB8AC3E}">
        <p14:creationId xmlns:p14="http://schemas.microsoft.com/office/powerpoint/2010/main" val="14453210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sng" dirty="0"/>
              <a:t>Highly recommend accessing LPHI online training courses to build foundational environmental practice knowledge. </a:t>
            </a:r>
          </a:p>
        </p:txBody>
      </p:sp>
      <p:sp>
        <p:nvSpPr>
          <p:cNvPr id="4" name="Slide Number Placeholder 3"/>
          <p:cNvSpPr>
            <a:spLocks noGrp="1"/>
          </p:cNvSpPr>
          <p:nvPr>
            <p:ph type="sldNum" sz="quarter" idx="5"/>
          </p:nvPr>
        </p:nvSpPr>
        <p:spPr/>
        <p:txBody>
          <a:bodyPr/>
          <a:lstStyle/>
          <a:p>
            <a:fld id="{CB716B76-C7C8-44BD-A6C2-043A54E864A5}" type="slidenum">
              <a:rPr lang="en-US" smtClean="0"/>
              <a:t>30</a:t>
            </a:fld>
            <a:endParaRPr lang="en-US"/>
          </a:p>
        </p:txBody>
      </p:sp>
    </p:spTree>
    <p:extLst>
      <p:ext uri="{BB962C8B-B14F-4D97-AF65-F5344CB8AC3E}">
        <p14:creationId xmlns:p14="http://schemas.microsoft.com/office/powerpoint/2010/main" val="24778750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716B76-C7C8-44BD-A6C2-043A54E864A5}" type="slidenum">
              <a:rPr lang="en-US" smtClean="0"/>
              <a:t>31</a:t>
            </a:fld>
            <a:endParaRPr lang="en-US"/>
          </a:p>
        </p:txBody>
      </p:sp>
    </p:spTree>
    <p:extLst>
      <p:ext uri="{BB962C8B-B14F-4D97-AF65-F5344CB8AC3E}">
        <p14:creationId xmlns:p14="http://schemas.microsoft.com/office/powerpoint/2010/main" val="38437959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sng" dirty="0"/>
              <a:t>Trainings, internships and certain certifications (i.e., ServSafe) can be acquired as a student intern and serve to build a solid and advantageous resume for those seeking environmental health employment in government and non-government settings.</a:t>
            </a:r>
          </a:p>
        </p:txBody>
      </p:sp>
      <p:sp>
        <p:nvSpPr>
          <p:cNvPr id="4" name="Slide Number Placeholder 3"/>
          <p:cNvSpPr>
            <a:spLocks noGrp="1"/>
          </p:cNvSpPr>
          <p:nvPr>
            <p:ph type="sldNum" sz="quarter" idx="5"/>
          </p:nvPr>
        </p:nvSpPr>
        <p:spPr/>
        <p:txBody>
          <a:bodyPr/>
          <a:lstStyle/>
          <a:p>
            <a:fld id="{CB716B76-C7C8-44BD-A6C2-043A54E864A5}" type="slidenum">
              <a:rPr lang="en-US" smtClean="0"/>
              <a:t>32</a:t>
            </a:fld>
            <a:endParaRPr lang="en-US"/>
          </a:p>
        </p:txBody>
      </p:sp>
    </p:spTree>
    <p:extLst>
      <p:ext uri="{BB962C8B-B14F-4D97-AF65-F5344CB8AC3E}">
        <p14:creationId xmlns:p14="http://schemas.microsoft.com/office/powerpoint/2010/main" val="22594235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check with employers if they participate in these programs and under what conditions.</a:t>
            </a:r>
          </a:p>
        </p:txBody>
      </p:sp>
      <p:sp>
        <p:nvSpPr>
          <p:cNvPr id="4" name="Slide Number Placeholder 3"/>
          <p:cNvSpPr>
            <a:spLocks noGrp="1"/>
          </p:cNvSpPr>
          <p:nvPr>
            <p:ph type="sldNum" sz="quarter" idx="10"/>
          </p:nvPr>
        </p:nvSpPr>
        <p:spPr/>
        <p:txBody>
          <a:bodyPr/>
          <a:lstStyle/>
          <a:p>
            <a:fld id="{CB716B76-C7C8-44BD-A6C2-043A54E864A5}" type="slidenum">
              <a:rPr lang="en-US" smtClean="0"/>
              <a:t>33</a:t>
            </a:fld>
            <a:endParaRPr lang="en-US"/>
          </a:p>
        </p:txBody>
      </p:sp>
    </p:spTree>
    <p:extLst>
      <p:ext uri="{BB962C8B-B14F-4D97-AF65-F5344CB8AC3E}">
        <p14:creationId xmlns:p14="http://schemas.microsoft.com/office/powerpoint/2010/main" val="13026724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 sure to hand out MEHA applications!</a:t>
            </a:r>
            <a:r>
              <a:rPr lang="en-US" baseline="0" dirty="0"/>
              <a:t> First year of membership is free AND add to resume to show Professional Membership</a:t>
            </a:r>
            <a:endParaRPr lang="en-US" dirty="0"/>
          </a:p>
        </p:txBody>
      </p:sp>
      <p:sp>
        <p:nvSpPr>
          <p:cNvPr id="4" name="Slide Number Placeholder 3"/>
          <p:cNvSpPr>
            <a:spLocks noGrp="1"/>
          </p:cNvSpPr>
          <p:nvPr>
            <p:ph type="sldNum" sz="quarter" idx="10"/>
          </p:nvPr>
        </p:nvSpPr>
        <p:spPr/>
        <p:txBody>
          <a:bodyPr/>
          <a:lstStyle/>
          <a:p>
            <a:fld id="{CB716B76-C7C8-44BD-A6C2-043A54E864A5}" type="slidenum">
              <a:rPr lang="en-US" smtClean="0"/>
              <a:t>34</a:t>
            </a:fld>
            <a:endParaRPr lang="en-US"/>
          </a:p>
        </p:txBody>
      </p:sp>
    </p:spTree>
    <p:extLst>
      <p:ext uri="{BB962C8B-B14F-4D97-AF65-F5344CB8AC3E}">
        <p14:creationId xmlns:p14="http://schemas.microsoft.com/office/powerpoint/2010/main" val="457374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Further overview of MA Public Health giving examples of how Massachusetts is different. </a:t>
            </a:r>
            <a:r>
              <a:rPr lang="en-US" i="1" u="sng" dirty="0"/>
              <a:t>Note: speak to Nashoba Regional Health District v. an individual city or town? Briefly discuss PHE &amp; ARPHA grants. These new funding sources are also resulting in new job opportunities.</a:t>
            </a:r>
          </a:p>
        </p:txBody>
      </p:sp>
      <p:sp>
        <p:nvSpPr>
          <p:cNvPr id="4" name="Slide Number Placeholder 3"/>
          <p:cNvSpPr>
            <a:spLocks noGrp="1"/>
          </p:cNvSpPr>
          <p:nvPr>
            <p:ph type="sldNum" sz="quarter" idx="10"/>
          </p:nvPr>
        </p:nvSpPr>
        <p:spPr/>
        <p:txBody>
          <a:bodyPr/>
          <a:lstStyle/>
          <a:p>
            <a:fld id="{CB716B76-C7C8-44BD-A6C2-043A54E864A5}" type="slidenum">
              <a:rPr lang="en-US" smtClean="0"/>
              <a:t>4</a:t>
            </a:fld>
            <a:endParaRPr lang="en-US"/>
          </a:p>
        </p:txBody>
      </p:sp>
    </p:spTree>
    <p:extLst>
      <p:ext uri="{BB962C8B-B14F-4D97-AF65-F5344CB8AC3E}">
        <p14:creationId xmlns:p14="http://schemas.microsoft.com/office/powerpoint/2010/main" val="1442922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Many Roles of Local</a:t>
            </a:r>
            <a:r>
              <a:rPr lang="en-US" baseline="0" dirty="0"/>
              <a:t> Public Health is Reviewed and will be covered in specific slides coming up</a:t>
            </a:r>
            <a:endParaRPr lang="en-US" dirty="0"/>
          </a:p>
        </p:txBody>
      </p:sp>
      <p:sp>
        <p:nvSpPr>
          <p:cNvPr id="4" name="Slide Number Placeholder 3"/>
          <p:cNvSpPr>
            <a:spLocks noGrp="1"/>
          </p:cNvSpPr>
          <p:nvPr>
            <p:ph type="sldNum" sz="quarter" idx="10"/>
          </p:nvPr>
        </p:nvSpPr>
        <p:spPr/>
        <p:txBody>
          <a:bodyPr/>
          <a:lstStyle/>
          <a:p>
            <a:fld id="{CB716B76-C7C8-44BD-A6C2-043A54E864A5}" type="slidenum">
              <a:rPr lang="en-US" smtClean="0"/>
              <a:t>5</a:t>
            </a:fld>
            <a:endParaRPr lang="en-US"/>
          </a:p>
        </p:txBody>
      </p:sp>
    </p:spTree>
    <p:extLst>
      <p:ext uri="{BB962C8B-B14F-4D97-AF65-F5344CB8AC3E}">
        <p14:creationId xmlns:p14="http://schemas.microsoft.com/office/powerpoint/2010/main" val="2724750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a:t>
            </a:r>
            <a:r>
              <a:rPr lang="en-US" baseline="0" dirty="0"/>
              <a:t> Review of Federal – State (next slide Local) Quiz class on some of the acronyms on the slide, This could be on the final exam – LOL</a:t>
            </a:r>
          </a:p>
          <a:p>
            <a:r>
              <a:rPr lang="en-US" baseline="0" dirty="0"/>
              <a:t>Also note many potential jobs are with these stakeholders.</a:t>
            </a:r>
            <a:endParaRPr lang="en-US" dirty="0"/>
          </a:p>
        </p:txBody>
      </p:sp>
      <p:sp>
        <p:nvSpPr>
          <p:cNvPr id="4" name="Slide Number Placeholder 3"/>
          <p:cNvSpPr>
            <a:spLocks noGrp="1"/>
          </p:cNvSpPr>
          <p:nvPr>
            <p:ph type="sldNum" sz="quarter" idx="5"/>
          </p:nvPr>
        </p:nvSpPr>
        <p:spPr/>
        <p:txBody>
          <a:bodyPr/>
          <a:lstStyle/>
          <a:p>
            <a:fld id="{CB716B76-C7C8-44BD-A6C2-043A54E864A5}" type="slidenum">
              <a:rPr lang="en-US" smtClean="0"/>
              <a:t>6</a:t>
            </a:fld>
            <a:endParaRPr lang="en-US"/>
          </a:p>
        </p:txBody>
      </p:sp>
    </p:spTree>
    <p:extLst>
      <p:ext uri="{BB962C8B-B14F-4D97-AF65-F5344CB8AC3E}">
        <p14:creationId xmlns:p14="http://schemas.microsoft.com/office/powerpoint/2010/main" val="2863160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Core</a:t>
            </a:r>
            <a:r>
              <a:rPr lang="en-US" baseline="0" dirty="0"/>
              <a:t> Environmental Health Text such as </a:t>
            </a:r>
            <a:r>
              <a:rPr lang="en-US" baseline="0" dirty="0" err="1"/>
              <a:t>Salvato</a:t>
            </a:r>
            <a:r>
              <a:rPr lang="en-US" baseline="0" dirty="0"/>
              <a:t>, , </a:t>
            </a:r>
            <a:r>
              <a:rPr lang="en-US" baseline="0" dirty="0" err="1"/>
              <a:t>Friis</a:t>
            </a:r>
            <a:r>
              <a:rPr lang="en-US" baseline="0" dirty="0"/>
              <a:t>, Moller &amp; others have definitions. This is one the Pat Maloney has put together for his Intro </a:t>
            </a:r>
            <a:r>
              <a:rPr lang="en-US" baseline="0"/>
              <a:t>to Environmental </a:t>
            </a:r>
            <a:r>
              <a:rPr lang="en-US" baseline="0" dirty="0"/>
              <a:t>Health Class. </a:t>
            </a:r>
            <a:endParaRPr lang="en-US" dirty="0"/>
          </a:p>
        </p:txBody>
      </p:sp>
      <p:sp>
        <p:nvSpPr>
          <p:cNvPr id="4" name="Slide Number Placeholder 3"/>
          <p:cNvSpPr>
            <a:spLocks noGrp="1"/>
          </p:cNvSpPr>
          <p:nvPr>
            <p:ph type="sldNum" sz="quarter" idx="10"/>
          </p:nvPr>
        </p:nvSpPr>
        <p:spPr/>
        <p:txBody>
          <a:bodyPr/>
          <a:lstStyle/>
          <a:p>
            <a:fld id="{CB716B76-C7C8-44BD-A6C2-043A54E864A5}" type="slidenum">
              <a:rPr lang="en-US" smtClean="0"/>
              <a:t>7</a:t>
            </a:fld>
            <a:endParaRPr lang="en-US"/>
          </a:p>
        </p:txBody>
      </p:sp>
    </p:spTree>
    <p:extLst>
      <p:ext uri="{BB962C8B-B14F-4D97-AF65-F5344CB8AC3E}">
        <p14:creationId xmlns:p14="http://schemas.microsoft.com/office/powerpoint/2010/main" val="806498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Local Public Health's Main Role in Environmental Health. Examples</a:t>
            </a:r>
            <a:r>
              <a:rPr lang="en-US" baseline="0" dirty="0"/>
              <a:t> of Technical Assistance:</a:t>
            </a:r>
            <a:r>
              <a:rPr lang="en-US" dirty="0"/>
              <a:t>– Providing</a:t>
            </a:r>
            <a:r>
              <a:rPr lang="en-US" baseline="0" dirty="0"/>
              <a:t> environmental health guidance for </a:t>
            </a:r>
            <a:r>
              <a:rPr lang="en-US" dirty="0"/>
              <a:t>building projects,  field turf issues, air quality issues and more……</a:t>
            </a:r>
          </a:p>
          <a:p>
            <a:r>
              <a:rPr lang="en-US" dirty="0"/>
              <a:t>Also note these “Roles” vary depending on the size and</a:t>
            </a:r>
            <a:r>
              <a:rPr lang="en-US" baseline="0" dirty="0"/>
              <a:t> scope of the Community/Population and Department.</a:t>
            </a:r>
            <a:endParaRPr lang="en-US" dirty="0"/>
          </a:p>
        </p:txBody>
      </p:sp>
      <p:sp>
        <p:nvSpPr>
          <p:cNvPr id="4" name="Slide Number Placeholder 3"/>
          <p:cNvSpPr>
            <a:spLocks noGrp="1"/>
          </p:cNvSpPr>
          <p:nvPr>
            <p:ph type="sldNum" sz="quarter" idx="10"/>
          </p:nvPr>
        </p:nvSpPr>
        <p:spPr/>
        <p:txBody>
          <a:bodyPr/>
          <a:lstStyle/>
          <a:p>
            <a:fld id="{CB716B76-C7C8-44BD-A6C2-043A54E864A5}" type="slidenum">
              <a:rPr lang="en-US" smtClean="0"/>
              <a:t>8</a:t>
            </a:fld>
            <a:endParaRPr lang="en-US"/>
          </a:p>
        </p:txBody>
      </p:sp>
    </p:spTree>
    <p:extLst>
      <p:ext uri="{BB962C8B-B14F-4D97-AF65-F5344CB8AC3E}">
        <p14:creationId xmlns:p14="http://schemas.microsoft.com/office/powerpoint/2010/main" val="1077758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sng" dirty="0"/>
              <a:t>Food Safety is an ever-changing environmental discipline. FDA Retail standards, food processes, food sectors (slide above), federal, state and local requirements and various certifications (e.g., ServSafe, CF-SP, HACCP) put an increasing knowledge base demand on state and local regulators.</a:t>
            </a:r>
          </a:p>
        </p:txBody>
      </p:sp>
      <p:sp>
        <p:nvSpPr>
          <p:cNvPr id="4" name="Slide Number Placeholder 3"/>
          <p:cNvSpPr>
            <a:spLocks noGrp="1"/>
          </p:cNvSpPr>
          <p:nvPr>
            <p:ph type="sldNum" sz="quarter" idx="10"/>
          </p:nvPr>
        </p:nvSpPr>
        <p:spPr/>
        <p:txBody>
          <a:bodyPr/>
          <a:lstStyle/>
          <a:p>
            <a:fld id="{CB716B76-C7C8-44BD-A6C2-043A54E864A5}" type="slidenum">
              <a:rPr lang="en-US" smtClean="0"/>
              <a:t>9</a:t>
            </a:fld>
            <a:endParaRPr lang="en-US"/>
          </a:p>
        </p:txBody>
      </p:sp>
    </p:spTree>
    <p:extLst>
      <p:ext uri="{BB962C8B-B14F-4D97-AF65-F5344CB8AC3E}">
        <p14:creationId xmlns:p14="http://schemas.microsoft.com/office/powerpoint/2010/main" val="485518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C2FB2B-C507-4B7C-8C8A-E24059D24E35}"/>
              </a:ext>
            </a:extLst>
          </p:cNvPr>
          <p:cNvSpPr/>
          <p:nvPr/>
        </p:nvSpPr>
        <p:spPr>
          <a:xfrm>
            <a:off x="182563" y="182563"/>
            <a:ext cx="8778875" cy="649287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EFE2A80A-0FCA-403E-B427-FA75C8029871}"/>
              </a:ext>
            </a:extLst>
          </p:cNvPr>
          <p:cNvCxnSpPr/>
          <p:nvPr/>
        </p:nvCxnSpPr>
        <p:spPr>
          <a:xfrm>
            <a:off x="1484313" y="3733800"/>
            <a:ext cx="6172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chemeClr val="tx1"/>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6" name="Date Placeholder 3">
            <a:extLst>
              <a:ext uri="{FF2B5EF4-FFF2-40B4-BE49-F238E27FC236}">
                <a16:creationId xmlns:a16="http://schemas.microsoft.com/office/drawing/2014/main" id="{39A3FF0C-1E10-4836-A021-D6A9EAA920A1}"/>
              </a:ext>
            </a:extLst>
          </p:cNvPr>
          <p:cNvSpPr>
            <a:spLocks noGrp="1"/>
          </p:cNvSpPr>
          <p:nvPr>
            <p:ph type="dt" sz="half" idx="10"/>
          </p:nvPr>
        </p:nvSpPr>
        <p:spPr/>
        <p:txBody>
          <a:bodyPr/>
          <a:lstStyle>
            <a:lvl1pPr>
              <a:defRPr>
                <a:solidFill>
                  <a:schemeClr val="tx1"/>
                </a:solidFill>
              </a:defRPr>
            </a:lvl1pPr>
          </a:lstStyle>
          <a:p>
            <a:pPr>
              <a:defRPr/>
            </a:pPr>
            <a:endParaRPr lang="en-US"/>
          </a:p>
        </p:txBody>
      </p:sp>
      <p:sp>
        <p:nvSpPr>
          <p:cNvPr id="7" name="Footer Placeholder 4">
            <a:extLst>
              <a:ext uri="{FF2B5EF4-FFF2-40B4-BE49-F238E27FC236}">
                <a16:creationId xmlns:a16="http://schemas.microsoft.com/office/drawing/2014/main" id="{04FD8522-536B-4C43-B20C-6FF180D62724}"/>
              </a:ext>
            </a:extLst>
          </p:cNvPr>
          <p:cNvSpPr>
            <a:spLocks noGrp="1"/>
          </p:cNvSpPr>
          <p:nvPr>
            <p:ph type="ftr" sz="quarter" idx="11"/>
          </p:nvPr>
        </p:nvSpPr>
        <p:spPr/>
        <p:txBody>
          <a:bodyPr/>
          <a:lstStyle>
            <a:lvl1pPr>
              <a:defRPr>
                <a:solidFill>
                  <a:schemeClr val="tx1"/>
                </a:solidFill>
              </a:defRPr>
            </a:lvl1pPr>
          </a:lstStyle>
          <a:p>
            <a:pPr>
              <a:defRPr/>
            </a:pPr>
            <a:endParaRPr lang="en-US"/>
          </a:p>
        </p:txBody>
      </p:sp>
      <p:sp>
        <p:nvSpPr>
          <p:cNvPr id="8" name="Slide Number Placeholder 5">
            <a:extLst>
              <a:ext uri="{FF2B5EF4-FFF2-40B4-BE49-F238E27FC236}">
                <a16:creationId xmlns:a16="http://schemas.microsoft.com/office/drawing/2014/main" id="{7A6B7F4C-6CE9-401B-AF97-24ACEDCBF66F}"/>
              </a:ext>
            </a:extLst>
          </p:cNvPr>
          <p:cNvSpPr>
            <a:spLocks noGrp="1"/>
          </p:cNvSpPr>
          <p:nvPr>
            <p:ph type="sldNum" sz="quarter" idx="12"/>
          </p:nvPr>
        </p:nvSpPr>
        <p:spPr/>
        <p:txBody>
          <a:bodyPr/>
          <a:lstStyle>
            <a:lvl1pPr>
              <a:defRPr smtClean="0"/>
            </a:lvl1pPr>
          </a:lstStyle>
          <a:p>
            <a:pPr>
              <a:defRPr/>
            </a:pPr>
            <a:fld id="{5E004624-C9F7-4A27-8D0F-AB2C7B79912F}" type="slidenum">
              <a:rPr lang="en-US" altLang="en-US"/>
              <a:pPr>
                <a:defRPr/>
              </a:pPr>
              <a:t>‹#›</a:t>
            </a:fld>
            <a:endParaRPr lang="en-US" altLang="en-US"/>
          </a:p>
        </p:txBody>
      </p:sp>
    </p:spTree>
    <p:extLst>
      <p:ext uri="{BB962C8B-B14F-4D97-AF65-F5344CB8AC3E}">
        <p14:creationId xmlns:p14="http://schemas.microsoft.com/office/powerpoint/2010/main" val="25189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A7819E3-3905-4C55-A44E-E9915A45ECB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A37631D-9A52-4887-B6BB-7E99564005A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56DA762-5339-47C1-A863-F94DA7610D33}"/>
              </a:ext>
            </a:extLst>
          </p:cNvPr>
          <p:cNvSpPr>
            <a:spLocks noGrp="1"/>
          </p:cNvSpPr>
          <p:nvPr>
            <p:ph type="sldNum" sz="quarter" idx="12"/>
          </p:nvPr>
        </p:nvSpPr>
        <p:spPr/>
        <p:txBody>
          <a:bodyPr/>
          <a:lstStyle>
            <a:lvl1pPr>
              <a:defRPr/>
            </a:lvl1pPr>
          </a:lstStyle>
          <a:p>
            <a:pPr>
              <a:defRPr/>
            </a:pPr>
            <a:fld id="{DB02BF32-8809-4430-A997-C0CB0FAE86A2}" type="slidenum">
              <a:rPr lang="en-US" altLang="en-US"/>
              <a:pPr>
                <a:defRPr/>
              </a:pPr>
              <a:t>‹#›</a:t>
            </a:fld>
            <a:endParaRPr lang="en-US" altLang="en-US"/>
          </a:p>
        </p:txBody>
      </p:sp>
    </p:spTree>
    <p:extLst>
      <p:ext uri="{BB962C8B-B14F-4D97-AF65-F5344CB8AC3E}">
        <p14:creationId xmlns:p14="http://schemas.microsoft.com/office/powerpoint/2010/main" val="1613381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1BD9852-C993-4CD3-9D2E-B0239A391BC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4EF682C-D22F-4A3A-B7DA-562540B8492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0399863-96B7-46B5-8A8B-D6CA1D522C13}"/>
              </a:ext>
            </a:extLst>
          </p:cNvPr>
          <p:cNvSpPr>
            <a:spLocks noGrp="1"/>
          </p:cNvSpPr>
          <p:nvPr>
            <p:ph type="sldNum" sz="quarter" idx="12"/>
          </p:nvPr>
        </p:nvSpPr>
        <p:spPr/>
        <p:txBody>
          <a:bodyPr/>
          <a:lstStyle>
            <a:lvl1pPr>
              <a:defRPr/>
            </a:lvl1pPr>
          </a:lstStyle>
          <a:p>
            <a:pPr>
              <a:defRPr/>
            </a:pPr>
            <a:fld id="{C0714EDE-4586-485F-BBE4-0FB794CECFC4}" type="slidenum">
              <a:rPr lang="en-US" altLang="en-US"/>
              <a:pPr>
                <a:defRPr/>
              </a:pPr>
              <a:t>‹#›</a:t>
            </a:fld>
            <a:endParaRPr lang="en-US" altLang="en-US"/>
          </a:p>
        </p:txBody>
      </p:sp>
    </p:spTree>
    <p:extLst>
      <p:ext uri="{BB962C8B-B14F-4D97-AF65-F5344CB8AC3E}">
        <p14:creationId xmlns:p14="http://schemas.microsoft.com/office/powerpoint/2010/main" val="2797545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DFA82206-A888-4280-82F2-B71E7E7117C4}"/>
              </a:ext>
            </a:extLst>
          </p:cNvPr>
          <p:cNvSpPr>
            <a:spLocks noGrp="1"/>
          </p:cNvSpPr>
          <p:nvPr>
            <p:ph type="dt" sz="half" idx="10"/>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DD1D10C5-B1E0-4B9D-8BBA-6D54D9EBF7A3}"/>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F22C1723-D757-4734-A1C4-761F8B5D7D16}"/>
              </a:ext>
            </a:extLst>
          </p:cNvPr>
          <p:cNvSpPr>
            <a:spLocks noGrp="1"/>
          </p:cNvSpPr>
          <p:nvPr>
            <p:ph type="sldNum" sz="quarter" idx="12"/>
          </p:nvPr>
        </p:nvSpPr>
        <p:spPr/>
        <p:txBody>
          <a:bodyPr/>
          <a:lstStyle>
            <a:lvl1pPr>
              <a:defRPr/>
            </a:lvl1pPr>
          </a:lstStyle>
          <a:p>
            <a:pPr>
              <a:defRPr/>
            </a:pPr>
            <a:fld id="{030BE7AB-7AE6-4E21-99BE-F6A4B70BEAD7}" type="slidenum">
              <a:rPr lang="en-US" altLang="en-US"/>
              <a:pPr>
                <a:defRPr/>
              </a:pPr>
              <a:t>‹#›</a:t>
            </a:fld>
            <a:endParaRPr lang="en-US" altLang="en-US"/>
          </a:p>
        </p:txBody>
      </p:sp>
    </p:spTree>
    <p:extLst>
      <p:ext uri="{BB962C8B-B14F-4D97-AF65-F5344CB8AC3E}">
        <p14:creationId xmlns:p14="http://schemas.microsoft.com/office/powerpoint/2010/main" val="3230855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rtlCol="0">
            <a:normAutofit/>
          </a:bodyPr>
          <a:lstStyle/>
          <a:p>
            <a:pPr lvl="0"/>
            <a:endParaRPr lang="en-US" noProof="0"/>
          </a:p>
        </p:txBody>
      </p:sp>
      <p:sp>
        <p:nvSpPr>
          <p:cNvPr id="5" name="Date Placeholder 3">
            <a:extLst>
              <a:ext uri="{FF2B5EF4-FFF2-40B4-BE49-F238E27FC236}">
                <a16:creationId xmlns:a16="http://schemas.microsoft.com/office/drawing/2014/main" id="{8F2E79B4-971D-491E-AA57-B56C58065663}"/>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5391014C-BD60-436B-9269-F71AA40C80B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183848A-D646-489A-BC91-6E51BCE7B84B}"/>
              </a:ext>
            </a:extLst>
          </p:cNvPr>
          <p:cNvSpPr>
            <a:spLocks noGrp="1"/>
          </p:cNvSpPr>
          <p:nvPr>
            <p:ph type="sldNum" sz="quarter" idx="12"/>
          </p:nvPr>
        </p:nvSpPr>
        <p:spPr/>
        <p:txBody>
          <a:bodyPr/>
          <a:lstStyle>
            <a:lvl1pPr>
              <a:defRPr/>
            </a:lvl1pPr>
          </a:lstStyle>
          <a:p>
            <a:pPr>
              <a:defRPr/>
            </a:pPr>
            <a:fld id="{598600C8-091F-450C-AE9A-39D057B9EB04}" type="slidenum">
              <a:rPr lang="en-US" altLang="en-US"/>
              <a:pPr>
                <a:defRPr/>
              </a:pPr>
              <a:t>‹#›</a:t>
            </a:fld>
            <a:endParaRPr lang="en-US" altLang="en-US"/>
          </a:p>
        </p:txBody>
      </p:sp>
    </p:spTree>
    <p:extLst>
      <p:ext uri="{BB962C8B-B14F-4D97-AF65-F5344CB8AC3E}">
        <p14:creationId xmlns:p14="http://schemas.microsoft.com/office/powerpoint/2010/main" val="4069332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577E51F-C89E-4837-9B67-6F1DC1F7A0B5}"/>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88379C9D-D77C-463F-A658-BC4B549AC9F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B70401D-673C-4A9D-A792-FEC9F78C264D}"/>
              </a:ext>
            </a:extLst>
          </p:cNvPr>
          <p:cNvSpPr>
            <a:spLocks noGrp="1"/>
          </p:cNvSpPr>
          <p:nvPr>
            <p:ph type="sldNum" sz="quarter" idx="12"/>
          </p:nvPr>
        </p:nvSpPr>
        <p:spPr/>
        <p:txBody>
          <a:bodyPr/>
          <a:lstStyle>
            <a:lvl1pPr>
              <a:defRPr/>
            </a:lvl1pPr>
          </a:lstStyle>
          <a:p>
            <a:pPr>
              <a:defRPr/>
            </a:pPr>
            <a:fld id="{D3549C1E-5278-4A76-BFB3-ED27E018F254}" type="slidenum">
              <a:rPr lang="en-US" altLang="en-US"/>
              <a:pPr>
                <a:defRPr/>
              </a:pPr>
              <a:t>‹#›</a:t>
            </a:fld>
            <a:endParaRPr lang="en-US" altLang="en-US"/>
          </a:p>
        </p:txBody>
      </p:sp>
    </p:spTree>
    <p:extLst>
      <p:ext uri="{BB962C8B-B14F-4D97-AF65-F5344CB8AC3E}">
        <p14:creationId xmlns:p14="http://schemas.microsoft.com/office/powerpoint/2010/main" val="878487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5E52651-F78C-4741-8022-6637DFE2B9B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9BD4A21-B3A3-4C79-AC6A-7DA300D75C0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964B6DB-494E-45D0-95EF-48E698A76600}"/>
              </a:ext>
            </a:extLst>
          </p:cNvPr>
          <p:cNvSpPr>
            <a:spLocks noGrp="1"/>
          </p:cNvSpPr>
          <p:nvPr>
            <p:ph type="sldNum" sz="quarter" idx="12"/>
          </p:nvPr>
        </p:nvSpPr>
        <p:spPr/>
        <p:txBody>
          <a:bodyPr/>
          <a:lstStyle>
            <a:lvl1pPr>
              <a:defRPr/>
            </a:lvl1pPr>
          </a:lstStyle>
          <a:p>
            <a:pPr>
              <a:defRPr/>
            </a:pPr>
            <a:fld id="{79533F8C-E5FF-4A96-9C50-32262E0BF166}" type="slidenum">
              <a:rPr lang="en-US" altLang="en-US"/>
              <a:pPr>
                <a:defRPr/>
              </a:pPr>
              <a:t>‹#›</a:t>
            </a:fld>
            <a:endParaRPr lang="en-US" altLang="en-US"/>
          </a:p>
        </p:txBody>
      </p:sp>
    </p:spTree>
    <p:extLst>
      <p:ext uri="{BB962C8B-B14F-4D97-AF65-F5344CB8AC3E}">
        <p14:creationId xmlns:p14="http://schemas.microsoft.com/office/powerpoint/2010/main" val="147384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00AA94B-3AF6-4450-BFA1-C22461E5DA16}"/>
              </a:ext>
            </a:extLst>
          </p:cNvPr>
          <p:cNvCxnSpPr/>
          <p:nvPr/>
        </p:nvCxnSpPr>
        <p:spPr>
          <a:xfrm>
            <a:off x="1485900" y="4021138"/>
            <a:ext cx="6172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7B01BA6E-C8F6-4572-AEFD-915B84E26AD7}"/>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AAEDFD03-2E3E-450E-BB4E-DC535008F0D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350215B-4419-40AE-9777-C40BEBCD0164}"/>
              </a:ext>
            </a:extLst>
          </p:cNvPr>
          <p:cNvSpPr>
            <a:spLocks noGrp="1"/>
          </p:cNvSpPr>
          <p:nvPr>
            <p:ph type="sldNum" sz="quarter" idx="12"/>
          </p:nvPr>
        </p:nvSpPr>
        <p:spPr/>
        <p:txBody>
          <a:bodyPr/>
          <a:lstStyle>
            <a:lvl1pPr>
              <a:defRPr smtClean="0"/>
            </a:lvl1pPr>
          </a:lstStyle>
          <a:p>
            <a:pPr>
              <a:defRPr/>
            </a:pPr>
            <a:fld id="{988688F8-C01F-46E9-B42E-AA0905A62240}" type="slidenum">
              <a:rPr lang="en-US" altLang="en-US"/>
              <a:pPr>
                <a:defRPr/>
              </a:pPr>
              <a:t>‹#›</a:t>
            </a:fld>
            <a:endParaRPr lang="en-US" altLang="en-US"/>
          </a:p>
        </p:txBody>
      </p:sp>
    </p:spTree>
    <p:extLst>
      <p:ext uri="{BB962C8B-B14F-4D97-AF65-F5344CB8AC3E}">
        <p14:creationId xmlns:p14="http://schemas.microsoft.com/office/powerpoint/2010/main" val="2579989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B8AC71A2-2393-4019-ACBE-1D6ED1BF176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433EA45-A892-481B-8C69-4AD49785511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38D75E3-BA80-403D-86AF-5A386C5CD5AB}"/>
              </a:ext>
            </a:extLst>
          </p:cNvPr>
          <p:cNvSpPr>
            <a:spLocks noGrp="1"/>
          </p:cNvSpPr>
          <p:nvPr>
            <p:ph type="sldNum" sz="quarter" idx="12"/>
          </p:nvPr>
        </p:nvSpPr>
        <p:spPr/>
        <p:txBody>
          <a:bodyPr/>
          <a:lstStyle>
            <a:lvl1pPr>
              <a:defRPr/>
            </a:lvl1pPr>
          </a:lstStyle>
          <a:p>
            <a:pPr>
              <a:defRPr/>
            </a:pPr>
            <a:fld id="{67F8B8EB-8B5C-4BE5-8049-6D932DD854DF}" type="slidenum">
              <a:rPr lang="en-US" altLang="en-US"/>
              <a:pPr>
                <a:defRPr/>
              </a:pPr>
              <a:t>‹#›</a:t>
            </a:fld>
            <a:endParaRPr lang="en-US" altLang="en-US"/>
          </a:p>
        </p:txBody>
      </p:sp>
    </p:spTree>
    <p:extLst>
      <p:ext uri="{BB962C8B-B14F-4D97-AF65-F5344CB8AC3E}">
        <p14:creationId xmlns:p14="http://schemas.microsoft.com/office/powerpoint/2010/main" val="3028635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376F739-1F8C-42DD-A50E-C8CB748E44A3}"/>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F0E21DFC-52FA-41F1-A513-B98CAA948B4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FCEB139-D86F-45FF-AFA3-1C9C3C5D3CE9}"/>
              </a:ext>
            </a:extLst>
          </p:cNvPr>
          <p:cNvSpPr>
            <a:spLocks noGrp="1"/>
          </p:cNvSpPr>
          <p:nvPr>
            <p:ph type="sldNum" sz="quarter" idx="12"/>
          </p:nvPr>
        </p:nvSpPr>
        <p:spPr/>
        <p:txBody>
          <a:bodyPr/>
          <a:lstStyle>
            <a:lvl1pPr>
              <a:defRPr/>
            </a:lvl1pPr>
          </a:lstStyle>
          <a:p>
            <a:pPr>
              <a:defRPr/>
            </a:pPr>
            <a:fld id="{D7C066FB-E023-4528-9B65-B4DF53A32FC7}" type="slidenum">
              <a:rPr lang="en-US" altLang="en-US"/>
              <a:pPr>
                <a:defRPr/>
              </a:pPr>
              <a:t>‹#›</a:t>
            </a:fld>
            <a:endParaRPr lang="en-US" altLang="en-US"/>
          </a:p>
        </p:txBody>
      </p:sp>
    </p:spTree>
    <p:extLst>
      <p:ext uri="{BB962C8B-B14F-4D97-AF65-F5344CB8AC3E}">
        <p14:creationId xmlns:p14="http://schemas.microsoft.com/office/powerpoint/2010/main" val="3265697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B206B099-94C9-4C86-B48A-1F8B88AD608A}"/>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1E186D16-5E20-4E33-8E18-9897B06BAAD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155E38A-DD77-4BA9-AFAB-91AE4CFAC9E9}"/>
              </a:ext>
            </a:extLst>
          </p:cNvPr>
          <p:cNvSpPr>
            <a:spLocks noGrp="1"/>
          </p:cNvSpPr>
          <p:nvPr>
            <p:ph type="sldNum" sz="quarter" idx="12"/>
          </p:nvPr>
        </p:nvSpPr>
        <p:spPr/>
        <p:txBody>
          <a:bodyPr/>
          <a:lstStyle>
            <a:lvl1pPr>
              <a:defRPr/>
            </a:lvl1pPr>
          </a:lstStyle>
          <a:p>
            <a:pPr>
              <a:defRPr/>
            </a:pPr>
            <a:fld id="{040EA318-C26C-4424-9C76-D95555BCA964}" type="slidenum">
              <a:rPr lang="en-US" altLang="en-US"/>
              <a:pPr>
                <a:defRPr/>
              </a:pPr>
              <a:t>‹#›</a:t>
            </a:fld>
            <a:endParaRPr lang="en-US" altLang="en-US"/>
          </a:p>
        </p:txBody>
      </p:sp>
    </p:spTree>
    <p:extLst>
      <p:ext uri="{BB962C8B-B14F-4D97-AF65-F5344CB8AC3E}">
        <p14:creationId xmlns:p14="http://schemas.microsoft.com/office/powerpoint/2010/main" val="616432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482F203-49B2-451F-AE30-2BC7C4D49354}"/>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6F3B69A8-8D42-4118-AA69-F3254B8358B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4B33B00-A11D-4491-B1CF-B3CC8F4B30F7}"/>
              </a:ext>
            </a:extLst>
          </p:cNvPr>
          <p:cNvSpPr>
            <a:spLocks noGrp="1"/>
          </p:cNvSpPr>
          <p:nvPr>
            <p:ph type="sldNum" sz="quarter" idx="12"/>
          </p:nvPr>
        </p:nvSpPr>
        <p:spPr/>
        <p:txBody>
          <a:bodyPr/>
          <a:lstStyle>
            <a:lvl1pPr>
              <a:defRPr/>
            </a:lvl1pPr>
          </a:lstStyle>
          <a:p>
            <a:pPr>
              <a:defRPr/>
            </a:pPr>
            <a:fld id="{81B5EF3C-6F00-489E-ADA2-DFB7D9A6A6F7}" type="slidenum">
              <a:rPr lang="en-US" altLang="en-US"/>
              <a:pPr>
                <a:defRPr/>
              </a:pPr>
              <a:t>‹#›</a:t>
            </a:fld>
            <a:endParaRPr lang="en-US" altLang="en-US"/>
          </a:p>
        </p:txBody>
      </p:sp>
    </p:spTree>
    <p:extLst>
      <p:ext uri="{BB962C8B-B14F-4D97-AF65-F5344CB8AC3E}">
        <p14:creationId xmlns:p14="http://schemas.microsoft.com/office/powerpoint/2010/main" val="3664570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1DDF8778-5249-48E4-8D02-042600D421F9}"/>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7A16B7E0-A5AA-4BC9-9073-21F1FABC303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BB4E14F-F186-4229-90A9-BEC5F95AA2CE}"/>
              </a:ext>
            </a:extLst>
          </p:cNvPr>
          <p:cNvSpPr>
            <a:spLocks noGrp="1"/>
          </p:cNvSpPr>
          <p:nvPr>
            <p:ph type="sldNum" sz="quarter" idx="12"/>
          </p:nvPr>
        </p:nvSpPr>
        <p:spPr/>
        <p:txBody>
          <a:bodyPr/>
          <a:lstStyle>
            <a:lvl1pPr>
              <a:defRPr/>
            </a:lvl1pPr>
          </a:lstStyle>
          <a:p>
            <a:pPr>
              <a:defRPr/>
            </a:pPr>
            <a:fld id="{75985B3C-95C1-40C4-AE08-6C43CF23CECD}" type="slidenum">
              <a:rPr lang="en-US" altLang="en-US"/>
              <a:pPr>
                <a:defRPr/>
              </a:pPr>
              <a:t>‹#›</a:t>
            </a:fld>
            <a:endParaRPr lang="en-US" altLang="en-US"/>
          </a:p>
        </p:txBody>
      </p:sp>
    </p:spTree>
    <p:extLst>
      <p:ext uri="{BB962C8B-B14F-4D97-AF65-F5344CB8AC3E}">
        <p14:creationId xmlns:p14="http://schemas.microsoft.com/office/powerpoint/2010/main" val="455999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rtlCol="0">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935BD78A-4E78-4C47-8FBC-083E9EF8705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CC933FCC-D01A-4DD9-A3D5-AF746DE5F9B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08F1FCB-57E6-4604-9D02-394FD486D592}"/>
              </a:ext>
            </a:extLst>
          </p:cNvPr>
          <p:cNvSpPr>
            <a:spLocks noGrp="1"/>
          </p:cNvSpPr>
          <p:nvPr>
            <p:ph type="sldNum" sz="quarter" idx="12"/>
          </p:nvPr>
        </p:nvSpPr>
        <p:spPr/>
        <p:txBody>
          <a:bodyPr/>
          <a:lstStyle>
            <a:lvl1pPr>
              <a:defRPr/>
            </a:lvl1pPr>
          </a:lstStyle>
          <a:p>
            <a:pPr>
              <a:defRPr/>
            </a:pPr>
            <a:fld id="{FBDCA576-CE4A-4958-A9F8-CBC870844F76}" type="slidenum">
              <a:rPr lang="en-US" altLang="en-US"/>
              <a:pPr>
                <a:defRPr/>
              </a:pPr>
              <a:t>‹#›</a:t>
            </a:fld>
            <a:endParaRPr lang="en-US" altLang="en-US"/>
          </a:p>
        </p:txBody>
      </p:sp>
    </p:spTree>
    <p:extLst>
      <p:ext uri="{BB962C8B-B14F-4D97-AF65-F5344CB8AC3E}">
        <p14:creationId xmlns:p14="http://schemas.microsoft.com/office/powerpoint/2010/main" val="2533020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5E37204-13BC-4875-BA8D-2180646BD3A4}"/>
              </a:ext>
            </a:extLst>
          </p:cNvPr>
          <p:cNvSpPr/>
          <p:nvPr/>
        </p:nvSpPr>
        <p:spPr>
          <a:xfrm>
            <a:off x="182563" y="182563"/>
            <a:ext cx="8778875" cy="649287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1027" name="Title Placeholder 1">
            <a:extLst>
              <a:ext uri="{FF2B5EF4-FFF2-40B4-BE49-F238E27FC236}">
                <a16:creationId xmlns:a16="http://schemas.microsoft.com/office/drawing/2014/main" id="{9FB50E11-38D8-43CD-B259-A02A30804A6F}"/>
              </a:ext>
            </a:extLst>
          </p:cNvPr>
          <p:cNvSpPr>
            <a:spLocks noGrp="1" noChangeArrowheads="1"/>
          </p:cNvSpPr>
          <p:nvPr>
            <p:ph type="title"/>
          </p:nvPr>
        </p:nvSpPr>
        <p:spPr bwMode="auto">
          <a:xfrm>
            <a:off x="857250" y="609600"/>
            <a:ext cx="7407275"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0E3D2316-6495-44BE-B489-A55AFC7ACBCE}"/>
              </a:ext>
            </a:extLst>
          </p:cNvPr>
          <p:cNvSpPr>
            <a:spLocks noGrp="1" noChangeArrowheads="1"/>
          </p:cNvSpPr>
          <p:nvPr>
            <p:ph type="body" idx="1"/>
          </p:nvPr>
        </p:nvSpPr>
        <p:spPr bwMode="auto">
          <a:xfrm>
            <a:off x="857250" y="2057400"/>
            <a:ext cx="74041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A149EE3-009D-4F71-91A7-693344EFEE5A}"/>
              </a:ext>
            </a:extLst>
          </p:cNvPr>
          <p:cNvSpPr>
            <a:spLocks noGrp="1"/>
          </p:cNvSpPr>
          <p:nvPr>
            <p:ph type="dt" sz="half" idx="2"/>
          </p:nvPr>
        </p:nvSpPr>
        <p:spPr>
          <a:xfrm>
            <a:off x="857250" y="6224588"/>
            <a:ext cx="1746250" cy="36512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C408BF7C-0C79-4DBB-9F49-34AC8BB0AE0E}"/>
              </a:ext>
            </a:extLst>
          </p:cNvPr>
          <p:cNvSpPr>
            <a:spLocks noGrp="1"/>
          </p:cNvSpPr>
          <p:nvPr>
            <p:ph type="ftr" sz="quarter" idx="3"/>
          </p:nvPr>
        </p:nvSpPr>
        <p:spPr>
          <a:xfrm>
            <a:off x="2962275" y="6224588"/>
            <a:ext cx="3538538" cy="365125"/>
          </a:xfrm>
          <a:prstGeom prst="rect">
            <a:avLst/>
          </a:prstGeom>
        </p:spPr>
        <p:txBody>
          <a:bodyPr vert="horz" lIns="91440" tIns="45720" rIns="91440" bIns="45720" rtlCol="0" anchor="ctr"/>
          <a:lstStyle>
            <a:lvl1pPr algn="ctr" eaLnBrk="1" fontAlgn="auto" hangingPunct="1">
              <a:spcBef>
                <a:spcPts val="0"/>
              </a:spcBef>
              <a:spcAft>
                <a:spcPts val="0"/>
              </a:spcAft>
              <a:defRPr sz="1000">
                <a:solidFill>
                  <a:schemeClr val="tx1"/>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4C6BE80-41B6-42C1-A29A-5B82D9D8FA44}"/>
              </a:ext>
            </a:extLst>
          </p:cNvPr>
          <p:cNvSpPr>
            <a:spLocks noGrp="1"/>
          </p:cNvSpPr>
          <p:nvPr>
            <p:ph type="sldNum" sz="quarter" idx="4"/>
          </p:nvPr>
        </p:nvSpPr>
        <p:spPr>
          <a:xfrm>
            <a:off x="6997700" y="6224588"/>
            <a:ext cx="127952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smtClean="0"/>
            </a:lvl1pPr>
          </a:lstStyle>
          <a:p>
            <a:pPr>
              <a:defRPr/>
            </a:pPr>
            <a:fld id="{EA977855-B74C-4E37-9196-B449AC807C5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65" r:id="rId1"/>
    <p:sldLayoutId id="2147483952" r:id="rId2"/>
    <p:sldLayoutId id="2147483966"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2" r:id="rId12"/>
    <p:sldLayoutId id="2147483963" r:id="rId13"/>
    <p:sldLayoutId id="2147483964" r:id="rId14"/>
  </p:sldLayoutIdLst>
  <p:txStyles>
    <p:titleStyle>
      <a:lvl1pPr algn="l" defTabSz="685800" rtl="0" eaLnBrk="0" fontAlgn="base" hangingPunct="0">
        <a:lnSpc>
          <a:spcPct val="90000"/>
        </a:lnSpc>
        <a:spcBef>
          <a:spcPct val="0"/>
        </a:spcBef>
        <a:spcAft>
          <a:spcPct val="0"/>
        </a:spcAft>
        <a:defRPr sz="40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4000">
          <a:solidFill>
            <a:schemeClr val="tx1"/>
          </a:solidFill>
          <a:latin typeface="Corbel" panose="020B0503020204020204" pitchFamily="34" charset="0"/>
        </a:defRPr>
      </a:lvl2pPr>
      <a:lvl3pPr algn="l" defTabSz="685800" rtl="0" eaLnBrk="0" fontAlgn="base" hangingPunct="0">
        <a:lnSpc>
          <a:spcPct val="90000"/>
        </a:lnSpc>
        <a:spcBef>
          <a:spcPct val="0"/>
        </a:spcBef>
        <a:spcAft>
          <a:spcPct val="0"/>
        </a:spcAft>
        <a:defRPr sz="4000">
          <a:solidFill>
            <a:schemeClr val="tx1"/>
          </a:solidFill>
          <a:latin typeface="Corbel" panose="020B0503020204020204" pitchFamily="34" charset="0"/>
        </a:defRPr>
      </a:lvl3pPr>
      <a:lvl4pPr algn="l" defTabSz="685800" rtl="0" eaLnBrk="0" fontAlgn="base" hangingPunct="0">
        <a:lnSpc>
          <a:spcPct val="90000"/>
        </a:lnSpc>
        <a:spcBef>
          <a:spcPct val="0"/>
        </a:spcBef>
        <a:spcAft>
          <a:spcPct val="0"/>
        </a:spcAft>
        <a:defRPr sz="4000">
          <a:solidFill>
            <a:schemeClr val="tx1"/>
          </a:solidFill>
          <a:latin typeface="Corbel" panose="020B0503020204020204" pitchFamily="34" charset="0"/>
        </a:defRPr>
      </a:lvl4pPr>
      <a:lvl5pPr algn="l" defTabSz="685800" rtl="0" eaLnBrk="0" fontAlgn="base" hangingPunct="0">
        <a:lnSpc>
          <a:spcPct val="90000"/>
        </a:lnSpc>
        <a:spcBef>
          <a:spcPct val="0"/>
        </a:spcBef>
        <a:spcAft>
          <a:spcPct val="0"/>
        </a:spcAft>
        <a:defRPr sz="4000">
          <a:solidFill>
            <a:schemeClr val="tx1"/>
          </a:solidFill>
          <a:latin typeface="Corbel" panose="020B0503020204020204" pitchFamily="34" charset="0"/>
        </a:defRPr>
      </a:lvl5pPr>
      <a:lvl6pPr marL="457200" algn="l" defTabSz="685800" rtl="0" fontAlgn="base">
        <a:lnSpc>
          <a:spcPct val="90000"/>
        </a:lnSpc>
        <a:spcBef>
          <a:spcPct val="0"/>
        </a:spcBef>
        <a:spcAft>
          <a:spcPct val="0"/>
        </a:spcAft>
        <a:defRPr sz="4000">
          <a:solidFill>
            <a:schemeClr val="tx1"/>
          </a:solidFill>
          <a:latin typeface="Corbel" panose="020B0503020204020204" pitchFamily="34" charset="0"/>
        </a:defRPr>
      </a:lvl6pPr>
      <a:lvl7pPr marL="914400" algn="l" defTabSz="685800" rtl="0" fontAlgn="base">
        <a:lnSpc>
          <a:spcPct val="90000"/>
        </a:lnSpc>
        <a:spcBef>
          <a:spcPct val="0"/>
        </a:spcBef>
        <a:spcAft>
          <a:spcPct val="0"/>
        </a:spcAft>
        <a:defRPr sz="4000">
          <a:solidFill>
            <a:schemeClr val="tx1"/>
          </a:solidFill>
          <a:latin typeface="Corbel" panose="020B0503020204020204" pitchFamily="34" charset="0"/>
        </a:defRPr>
      </a:lvl7pPr>
      <a:lvl8pPr marL="1371600" algn="l" defTabSz="685800" rtl="0" fontAlgn="base">
        <a:lnSpc>
          <a:spcPct val="90000"/>
        </a:lnSpc>
        <a:spcBef>
          <a:spcPct val="0"/>
        </a:spcBef>
        <a:spcAft>
          <a:spcPct val="0"/>
        </a:spcAft>
        <a:defRPr sz="4000">
          <a:solidFill>
            <a:schemeClr val="tx1"/>
          </a:solidFill>
          <a:latin typeface="Corbel" panose="020B0503020204020204" pitchFamily="34" charset="0"/>
        </a:defRPr>
      </a:lvl8pPr>
      <a:lvl9pPr marL="1828800" algn="l" defTabSz="685800" rtl="0" fontAlgn="base">
        <a:lnSpc>
          <a:spcPct val="90000"/>
        </a:lnSpc>
        <a:spcBef>
          <a:spcPct val="0"/>
        </a:spcBef>
        <a:spcAft>
          <a:spcPct val="0"/>
        </a:spcAft>
        <a:defRPr sz="4000">
          <a:solidFill>
            <a:schemeClr val="tx1"/>
          </a:solidFill>
          <a:latin typeface="Corbel" panose="020B0503020204020204" pitchFamily="34" charset="0"/>
        </a:defRPr>
      </a:lvl9pPr>
    </p:titleStyle>
    <p:bodyStyle>
      <a:lvl1pPr marL="171450" indent="-136525" algn="l" defTabSz="685800" rtl="0" eaLnBrk="0" fontAlgn="base" hangingPunct="0">
        <a:lnSpc>
          <a:spcPct val="90000"/>
        </a:lnSpc>
        <a:spcBef>
          <a:spcPts val="1000"/>
        </a:spcBef>
        <a:spcAft>
          <a:spcPct val="0"/>
        </a:spcAft>
        <a:buClr>
          <a:schemeClr val="tx1"/>
        </a:buClr>
        <a:buSzPct val="80000"/>
        <a:buFont typeface="Corbel" panose="020B0503020204020204" pitchFamily="34" charset="0"/>
        <a:buChar char="•"/>
        <a:defRPr sz="2000" kern="1200">
          <a:solidFill>
            <a:schemeClr val="tx1"/>
          </a:solidFill>
          <a:latin typeface="+mn-lt"/>
          <a:ea typeface="+mn-ea"/>
          <a:cs typeface="+mn-cs"/>
        </a:defRPr>
      </a:lvl1pPr>
      <a:lvl2pPr marL="342900" indent="-136525" algn="l" defTabSz="685800" rtl="0" eaLnBrk="0" fontAlgn="base" hangingPunct="0">
        <a:lnSpc>
          <a:spcPct val="90000"/>
        </a:lnSpc>
        <a:spcBef>
          <a:spcPts val="150"/>
        </a:spcBef>
        <a:spcAft>
          <a:spcPts val="300"/>
        </a:spcAft>
        <a:buClr>
          <a:schemeClr val="tx1"/>
        </a:buClr>
        <a:buSzPct val="80000"/>
        <a:buFont typeface="Corbel" panose="020B0503020204020204" pitchFamily="34" charset="0"/>
        <a:buChar char="•"/>
        <a:defRPr kern="1200">
          <a:solidFill>
            <a:schemeClr val="tx1"/>
          </a:solidFill>
          <a:latin typeface="+mn-lt"/>
          <a:ea typeface="+mn-ea"/>
          <a:cs typeface="+mn-cs"/>
        </a:defRPr>
      </a:lvl2pPr>
      <a:lvl3pPr marL="547688" indent="-136525" algn="l" defTabSz="685800" rtl="0" eaLnBrk="0" fontAlgn="base" hangingPunct="0">
        <a:lnSpc>
          <a:spcPct val="90000"/>
        </a:lnSpc>
        <a:spcBef>
          <a:spcPts val="150"/>
        </a:spcBef>
        <a:spcAft>
          <a:spcPts val="300"/>
        </a:spcAft>
        <a:buClr>
          <a:schemeClr val="tx1"/>
        </a:buClr>
        <a:buSzPct val="80000"/>
        <a:buFont typeface="Corbel" panose="020B0503020204020204" pitchFamily="34" charset="0"/>
        <a:buChar char="•"/>
        <a:defRPr sz="1600" kern="1200">
          <a:solidFill>
            <a:schemeClr val="tx1"/>
          </a:solidFill>
          <a:latin typeface="+mn-lt"/>
          <a:ea typeface="+mn-ea"/>
          <a:cs typeface="+mn-cs"/>
        </a:defRPr>
      </a:lvl3pPr>
      <a:lvl4pPr marL="754063" indent="-136525" algn="l" defTabSz="685800" rtl="0" eaLnBrk="0" fontAlgn="base" hangingPunct="0">
        <a:lnSpc>
          <a:spcPct val="90000"/>
        </a:lnSpc>
        <a:spcBef>
          <a:spcPts val="150"/>
        </a:spcBef>
        <a:spcAft>
          <a:spcPts val="300"/>
        </a:spcAft>
        <a:buClr>
          <a:schemeClr val="tx1"/>
        </a:buClr>
        <a:buSzPct val="80000"/>
        <a:buFont typeface="Corbel" panose="020B0503020204020204" pitchFamily="34" charset="0"/>
        <a:buChar char="•"/>
        <a:defRPr sz="1400" kern="1200">
          <a:solidFill>
            <a:schemeClr val="tx1"/>
          </a:solidFill>
          <a:latin typeface="+mn-lt"/>
          <a:ea typeface="+mn-ea"/>
          <a:cs typeface="+mn-cs"/>
        </a:defRPr>
      </a:lvl4pPr>
      <a:lvl5pPr marL="919163" indent="-136525" algn="l" defTabSz="685800" rtl="0" eaLnBrk="0" fontAlgn="base" hangingPunct="0">
        <a:lnSpc>
          <a:spcPct val="90000"/>
        </a:lnSpc>
        <a:spcBef>
          <a:spcPts val="150"/>
        </a:spcBef>
        <a:spcAft>
          <a:spcPts val="300"/>
        </a:spcAft>
        <a:buClr>
          <a:schemeClr val="tx1"/>
        </a:buClr>
        <a:buSzPct val="80000"/>
        <a:buFont typeface="Corbel" panose="020B0503020204020204" pitchFamily="34" charset="0"/>
        <a:buChar char="•"/>
        <a:defRPr sz="1400" kern="1200">
          <a:solidFill>
            <a:schemeClr val="tx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7.jpe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7.jpe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8.png"/><Relationship Id="rId7"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hyperlink" Target="https://maeha.org/" TargetMode="External"/><Relationship Id="rId7" Type="http://schemas.openxmlformats.org/officeDocument/2006/relationships/hyperlink" Target="https://www1.nyc.gov/site/doh/about/employment/job-search.page"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hyperlink" Target="https://www.worcesterma.gov/human-resources/employment-opportunities" TargetMode="External"/><Relationship Id="rId5" Type="http://schemas.openxmlformats.org/officeDocument/2006/relationships/hyperlink" Target="https://www.boston.gov/career-center" TargetMode="External"/><Relationship Id="rId4" Type="http://schemas.openxmlformats.org/officeDocument/2006/relationships/hyperlink" Target="http://www.mhoa.com/"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www.opm.gov/" TargetMode="External"/><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hyperlink" Target="https://massanf.taleo.net/careersection/ex/jobsearch.ftl?f=ORGANIZATION(11500120189)&amp;a=null&amp;multiline=true&amp;ignoreSavedQuery" TargetMode="External"/><Relationship Id="rId5" Type="http://schemas.openxmlformats.org/officeDocument/2006/relationships/hyperlink" Target="https://jobs.hrd.state.ma.us/recruit/public/3111/index.do" TargetMode="Externa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hyperlink" Target="http://www.neha.org/" TargetMode="External"/><Relationship Id="rId7" Type="http://schemas.openxmlformats.org/officeDocument/2006/relationships/hyperlink" Target="http://wdw.disneycareers.com/en/search-jobs/advanced-search/"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hyperlink" Target="https://careers.internationalmedicalcorps.org/careers.aspx" TargetMode="External"/><Relationship Id="rId5" Type="http://schemas.openxmlformats.org/officeDocument/2006/relationships/hyperlink" Target="http://www.naccho.org/careers/" TargetMode="External"/><Relationship Id="rId4" Type="http://schemas.openxmlformats.org/officeDocument/2006/relationships/hyperlink" Target="http://www.apha.org/"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statejobsny.com/public/howitworks.cfm"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hyperlink" Target="http://www1.nyc.gov/jobs/exams.pag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8.png"/><Relationship Id="rId7" Type="http://schemas.openxmlformats.org/officeDocument/2006/relationships/image" Target="../media/image44.jpe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hyperlink" Target="https://creativecommons.org/licenses/by/3.0/" TargetMode="External"/><Relationship Id="rId5" Type="http://schemas.openxmlformats.org/officeDocument/2006/relationships/hyperlink" Target="https://www.flickr.com/photos/jeepersmedia/29219588946" TargetMode="External"/><Relationship Id="rId4" Type="http://schemas.openxmlformats.org/officeDocument/2006/relationships/image" Target="../media/image43.png"/><Relationship Id="rId9"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48.jpeg"/><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sites.bu.edu/masslocalinstitute/training/on-your-time-trainings" TargetMode="External"/><Relationship Id="rId7" Type="http://schemas.openxmlformats.org/officeDocument/2006/relationships/hyperlink" Target="https://www.cdc.gov/nceh/ehs/elearn/ephoc.htm"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hyperlink" Target="https://www.cdc.gov/training/learning/index.html?CDC_AA_refVal=https%3A%2F%2Fwww.cdc.gov%2Flearning%2Findex.html" TargetMode="External"/><Relationship Id="rId5" Type="http://schemas.openxmlformats.org/officeDocument/2006/relationships/hyperlink" Target="https://www.fda.gov/training-and-continuing-education/office-training-education-and-development-oted" TargetMode="External"/><Relationship Id="rId4" Type="http://schemas.openxmlformats.org/officeDocument/2006/relationships/hyperlink" Target="https://www.neha.org/professional-development/education-and-training/neha-e-learning"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mhoa.com/municipal-links/"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hyperlink" Target="https://www.usphs.gov/students/" TargetMode="External"/><Relationship Id="rId5" Type="http://schemas.openxmlformats.org/officeDocument/2006/relationships/hyperlink" Target="https://www.usajobs.gov/help/working-in-government/unique-hiring-paths/students/" TargetMode="External"/><Relationship Id="rId4" Type="http://schemas.openxmlformats.org/officeDocument/2006/relationships/hyperlink" Target="https://www.mass.gov/info-details/academic-health-department-academic-public-health-corps"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ihs.gov/loanrepayment/"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s://www.usphs.gov/professions/public-health-professional/" TargetMode="External"/><Relationship Id="rId4" Type="http://schemas.openxmlformats.org/officeDocument/2006/relationships/hyperlink" Target="https://nhsc.hrsa.gov/loan-repayment/nhsc-loan-repayment-progra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www.publicdomainpictures.net/en/view-image.php?image=290460&amp;picture=questions-amp-answer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C735CD-2DBB-4E85-8609-258BD2A2BFB4}"/>
              </a:ext>
            </a:extLst>
          </p:cNvPr>
          <p:cNvSpPr/>
          <p:nvPr/>
        </p:nvSpPr>
        <p:spPr>
          <a:xfrm>
            <a:off x="152400" y="119063"/>
            <a:ext cx="8839200" cy="66198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endParaRPr>
          </a:p>
        </p:txBody>
      </p:sp>
      <p:sp>
        <p:nvSpPr>
          <p:cNvPr id="3074" name="Rectangle 5">
            <a:extLst>
              <a:ext uri="{FF2B5EF4-FFF2-40B4-BE49-F238E27FC236}">
                <a16:creationId xmlns:a16="http://schemas.microsoft.com/office/drawing/2014/main" id="{12551C20-6143-4479-A15C-BEAD05E581AA}"/>
              </a:ext>
            </a:extLst>
          </p:cNvPr>
          <p:cNvSpPr>
            <a:spLocks noGrp="1" noChangeArrowheads="1"/>
          </p:cNvSpPr>
          <p:nvPr>
            <p:ph type="ctrTitle"/>
          </p:nvPr>
        </p:nvSpPr>
        <p:spPr>
          <a:xfrm>
            <a:off x="685800" y="166484"/>
            <a:ext cx="7239000" cy="2276050"/>
          </a:xfrm>
        </p:spPr>
        <p:txBody>
          <a:bodyPr rtlCol="0">
            <a:normAutofit/>
          </a:bodyPr>
          <a:lstStyle/>
          <a:p>
            <a:pPr algn="l" eaLnBrk="1" fontAlgn="auto" hangingPunct="1">
              <a:spcAft>
                <a:spcPts val="0"/>
              </a:spcAft>
              <a:defRPr/>
            </a:pPr>
            <a:r>
              <a:rPr lang="en-US" altLang="en-US" sz="5300" dirty="0">
                <a:solidFill>
                  <a:srgbClr val="96A622"/>
                </a:solidFill>
              </a:rPr>
              <a:t>LOCAL PUBLIC HEALTH</a:t>
            </a:r>
            <a:br>
              <a:rPr lang="en-US" altLang="en-US" dirty="0">
                <a:solidFill>
                  <a:srgbClr val="729D51"/>
                </a:solidFill>
              </a:rPr>
            </a:br>
            <a:r>
              <a:rPr lang="en-US" altLang="en-US" sz="3200" dirty="0">
                <a:solidFill>
                  <a:srgbClr val="B6C751"/>
                </a:solidFill>
              </a:rPr>
              <a:t>Environmental health in Massachusetts</a:t>
            </a:r>
            <a:br>
              <a:rPr lang="en-US" altLang="en-US" sz="3200" dirty="0">
                <a:solidFill>
                  <a:srgbClr val="B6C751"/>
                </a:solidFill>
              </a:rPr>
            </a:br>
            <a:r>
              <a:rPr lang="en-US" altLang="en-US" sz="1600" dirty="0">
                <a:solidFill>
                  <a:srgbClr val="B6C751"/>
                </a:solidFill>
              </a:rPr>
              <a:t>(enter your name), </a:t>
            </a:r>
            <a:r>
              <a:rPr lang="en-US" altLang="en-US" sz="3200" dirty="0">
                <a:solidFill>
                  <a:srgbClr val="B6C751"/>
                </a:solidFill>
              </a:rPr>
              <a:t>MEHA Ambassador</a:t>
            </a:r>
            <a:endParaRPr lang="en-US" altLang="en-US" sz="2700" dirty="0">
              <a:solidFill>
                <a:srgbClr val="B6C751"/>
              </a:solidFill>
            </a:endParaRPr>
          </a:p>
        </p:txBody>
      </p:sp>
      <p:sp>
        <p:nvSpPr>
          <p:cNvPr id="4100" name="Rectangle 6">
            <a:extLst>
              <a:ext uri="{FF2B5EF4-FFF2-40B4-BE49-F238E27FC236}">
                <a16:creationId xmlns:a16="http://schemas.microsoft.com/office/drawing/2014/main" id="{92DB382D-6450-4A5D-8076-AD8D54B8654C}"/>
              </a:ext>
            </a:extLst>
          </p:cNvPr>
          <p:cNvSpPr>
            <a:spLocks noGrp="1" noChangeArrowheads="1"/>
          </p:cNvSpPr>
          <p:nvPr>
            <p:ph type="subTitle" idx="1"/>
          </p:nvPr>
        </p:nvSpPr>
        <p:spPr>
          <a:xfrm>
            <a:off x="762000" y="2216150"/>
            <a:ext cx="6400800" cy="990600"/>
          </a:xfrm>
        </p:spPr>
        <p:txBody>
          <a:bodyPr/>
          <a:lstStyle/>
          <a:p>
            <a:pPr eaLnBrk="1" hangingPunct="1"/>
            <a:endParaRPr lang="en-US" altLang="en-US" dirty="0"/>
          </a:p>
          <a:p>
            <a:pPr eaLnBrk="1" hangingPunct="1"/>
            <a:endParaRPr lang="en-US" altLang="en-US" sz="2000" dirty="0"/>
          </a:p>
          <a:p>
            <a:pPr eaLnBrk="1" hangingPunct="1"/>
            <a:endParaRPr lang="en-US" altLang="en-US" sz="2400" dirty="0"/>
          </a:p>
          <a:p>
            <a:pPr eaLnBrk="1" hangingPunct="1"/>
            <a:endParaRPr lang="en-US" altLang="en-US" sz="2400" dirty="0"/>
          </a:p>
        </p:txBody>
      </p:sp>
      <p:pic>
        <p:nvPicPr>
          <p:cNvPr id="3" name="Picture 2">
            <a:extLst>
              <a:ext uri="{FF2B5EF4-FFF2-40B4-BE49-F238E27FC236}">
                <a16:creationId xmlns:a16="http://schemas.microsoft.com/office/drawing/2014/main" id="{D4907750-956A-4DFD-88B8-5D01ACC5D566}"/>
              </a:ext>
            </a:extLst>
          </p:cNvPr>
          <p:cNvPicPr>
            <a:picLocks noChangeAspect="1"/>
          </p:cNvPicPr>
          <p:nvPr/>
        </p:nvPicPr>
        <p:blipFill>
          <a:blip r:embed="rId3"/>
          <a:stretch>
            <a:fillRect/>
          </a:stretch>
        </p:blipFill>
        <p:spPr>
          <a:xfrm>
            <a:off x="1345577" y="2590800"/>
            <a:ext cx="6324119" cy="2665616"/>
          </a:xfrm>
          <a:prstGeom prst="rect">
            <a:avLst/>
          </a:prstGeom>
        </p:spPr>
      </p:pic>
      <p:sp>
        <p:nvSpPr>
          <p:cNvPr id="5" name="Rectangle 4">
            <a:extLst>
              <a:ext uri="{FF2B5EF4-FFF2-40B4-BE49-F238E27FC236}">
                <a16:creationId xmlns:a16="http://schemas.microsoft.com/office/drawing/2014/main" id="{982BD3D5-85CD-47CE-88D2-54F6F5799E6F}"/>
              </a:ext>
            </a:extLst>
          </p:cNvPr>
          <p:cNvSpPr/>
          <p:nvPr/>
        </p:nvSpPr>
        <p:spPr>
          <a:xfrm>
            <a:off x="3366382" y="5294384"/>
            <a:ext cx="2411237" cy="400110"/>
          </a:xfrm>
          <a:prstGeom prst="rect">
            <a:avLst/>
          </a:prstGeom>
        </p:spPr>
        <p:txBody>
          <a:bodyPr wrap="none">
            <a:spAutoFit/>
          </a:bodyPr>
          <a:lstStyle/>
          <a:p>
            <a:pPr algn="ctr"/>
            <a:r>
              <a:rPr lang="en-US" sz="1000" dirty="0">
                <a:solidFill>
                  <a:srgbClr val="002060"/>
                </a:solidFill>
                <a:latin typeface="Calibri" panose="020F0502020204030204" pitchFamily="34" charset="0"/>
                <a:cs typeface="Calibri" panose="020F0502020204030204" pitchFamily="34" charset="0"/>
              </a:rPr>
              <a:t>An affiliate of the </a:t>
            </a:r>
          </a:p>
          <a:p>
            <a:pPr algn="ctr"/>
            <a:r>
              <a:rPr lang="en-US" sz="1000" dirty="0">
                <a:solidFill>
                  <a:srgbClr val="002060"/>
                </a:solidFill>
                <a:latin typeface="Calibri" panose="020F0502020204030204" pitchFamily="34" charset="0"/>
                <a:cs typeface="Calibri" panose="020F0502020204030204" pitchFamily="34" charset="0"/>
              </a:rPr>
              <a:t>National Environmental Health Association</a:t>
            </a:r>
          </a:p>
        </p:txBody>
      </p:sp>
      <p:pic>
        <p:nvPicPr>
          <p:cNvPr id="1028" name="Picture 4" descr="Home">
            <a:extLst>
              <a:ext uri="{FF2B5EF4-FFF2-40B4-BE49-F238E27FC236}">
                <a16:creationId xmlns:a16="http://schemas.microsoft.com/office/drawing/2014/main" id="{0B9E149A-72E9-44A4-8977-883B2C6C77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5714372"/>
            <a:ext cx="1524000" cy="876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 advTm="15000"/>
    </mc:Choice>
    <mc:Fallback xmlns="">
      <p:transition advTm="1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pic>
        <p:nvPicPr>
          <p:cNvPr id="14338" name="Picture 5">
            <a:extLst>
              <a:ext uri="{FF2B5EF4-FFF2-40B4-BE49-F238E27FC236}">
                <a16:creationId xmlns:a16="http://schemas.microsoft.com/office/drawing/2014/main" id="{60F62B9B-4449-482D-B770-10E4DF7190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312" y="1625670"/>
            <a:ext cx="7699375" cy="1512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Rectangle 4">
            <a:extLst>
              <a:ext uri="{FF2B5EF4-FFF2-40B4-BE49-F238E27FC236}">
                <a16:creationId xmlns:a16="http://schemas.microsoft.com/office/drawing/2014/main" id="{7315DD77-B172-41F7-915A-B1923C05823B}"/>
              </a:ext>
            </a:extLst>
          </p:cNvPr>
          <p:cNvSpPr>
            <a:spLocks noGrp="1" noChangeArrowheads="1"/>
          </p:cNvSpPr>
          <p:nvPr>
            <p:ph type="title"/>
          </p:nvPr>
        </p:nvSpPr>
        <p:spPr>
          <a:xfrm>
            <a:off x="373063" y="369888"/>
            <a:ext cx="8229600" cy="1143000"/>
          </a:xfrm>
        </p:spPr>
        <p:txBody>
          <a:bodyPr rtlCol="0">
            <a:normAutofit fontScale="90000"/>
          </a:bodyPr>
          <a:lstStyle/>
          <a:p>
            <a:pPr eaLnBrk="1" fontAlgn="auto" hangingPunct="1">
              <a:spcAft>
                <a:spcPts val="0"/>
              </a:spcAft>
              <a:defRPr/>
            </a:pPr>
            <a:r>
              <a:rPr lang="en-US" altLang="en-US" dirty="0">
                <a:solidFill>
                  <a:srgbClr val="96A622"/>
                </a:solidFill>
                <a:latin typeface="Arial Black" panose="020B0A04020102020204" pitchFamily="34" charset="0"/>
              </a:rPr>
              <a:t>Environmental Health </a:t>
            </a:r>
            <a:br>
              <a:rPr lang="en-US" altLang="en-US" dirty="0">
                <a:solidFill>
                  <a:srgbClr val="729D51"/>
                </a:solidFill>
                <a:latin typeface="Arial Black" panose="020B0A04020102020204" pitchFamily="34" charset="0"/>
              </a:rPr>
            </a:br>
            <a:r>
              <a:rPr lang="en-US" altLang="en-US" dirty="0">
                <a:solidFill>
                  <a:srgbClr val="B6C751"/>
                </a:solidFill>
                <a:latin typeface="+mn-lt"/>
              </a:rPr>
              <a:t>Housing Code</a:t>
            </a:r>
            <a:endParaRPr lang="en-US" altLang="en-US" dirty="0">
              <a:solidFill>
                <a:srgbClr val="B6C751"/>
              </a:solidFill>
              <a:latin typeface="Arial Black" panose="020B0A04020102020204" pitchFamily="34" charset="0"/>
            </a:endParaRPr>
          </a:p>
        </p:txBody>
      </p:sp>
      <p:sp>
        <p:nvSpPr>
          <p:cNvPr id="16387" name="Rectangle 5">
            <a:extLst>
              <a:ext uri="{FF2B5EF4-FFF2-40B4-BE49-F238E27FC236}">
                <a16:creationId xmlns:a16="http://schemas.microsoft.com/office/drawing/2014/main" id="{3F396266-67D3-47D4-A704-58F5ED5C1692}"/>
              </a:ext>
            </a:extLst>
          </p:cNvPr>
          <p:cNvSpPr>
            <a:spLocks noGrp="1" noChangeArrowheads="1"/>
          </p:cNvSpPr>
          <p:nvPr>
            <p:ph type="body" sz="half" idx="1"/>
          </p:nvPr>
        </p:nvSpPr>
        <p:spPr>
          <a:xfrm>
            <a:off x="722312" y="1786871"/>
            <a:ext cx="7699375" cy="1416532"/>
          </a:xfrm>
        </p:spPr>
        <p:txBody>
          <a:bodyPr numCol="3"/>
          <a:lstStyle/>
          <a:p>
            <a:pPr marL="33338" indent="0" algn="ctr" eaLnBrk="1" hangingPunct="1">
              <a:buFont typeface="Corbel" panose="020B0503020204020204" pitchFamily="34" charset="0"/>
              <a:buNone/>
            </a:pPr>
            <a:r>
              <a:rPr lang="en-US" altLang="en-US" dirty="0">
                <a:solidFill>
                  <a:schemeClr val="accent4">
                    <a:lumMod val="50000"/>
                  </a:schemeClr>
                </a:solidFill>
              </a:rPr>
              <a:t>Apartments</a:t>
            </a:r>
          </a:p>
          <a:p>
            <a:pPr marL="33338" indent="0" algn="ctr" eaLnBrk="1" hangingPunct="1">
              <a:buFont typeface="Corbel" panose="020B0503020204020204" pitchFamily="34" charset="0"/>
              <a:buNone/>
            </a:pPr>
            <a:r>
              <a:rPr lang="en-US" altLang="en-US" dirty="0">
                <a:solidFill>
                  <a:schemeClr val="accent4">
                    <a:lumMod val="50000"/>
                  </a:schemeClr>
                </a:solidFill>
              </a:rPr>
              <a:t>Condos</a:t>
            </a:r>
          </a:p>
          <a:p>
            <a:pPr marL="33338" indent="0" algn="ctr" eaLnBrk="1" hangingPunct="1">
              <a:buFont typeface="Corbel" panose="020B0503020204020204" pitchFamily="34" charset="0"/>
              <a:buNone/>
            </a:pPr>
            <a:r>
              <a:rPr lang="en-US" altLang="en-US" dirty="0">
                <a:solidFill>
                  <a:schemeClr val="accent4">
                    <a:lumMod val="50000"/>
                  </a:schemeClr>
                </a:solidFill>
              </a:rPr>
              <a:t>Lodging Homes</a:t>
            </a:r>
          </a:p>
          <a:p>
            <a:pPr marL="33338" indent="0" algn="ctr" eaLnBrk="1" hangingPunct="1">
              <a:buFont typeface="Corbel" panose="020B0503020204020204" pitchFamily="34" charset="0"/>
              <a:buNone/>
            </a:pPr>
            <a:r>
              <a:rPr lang="en-US" altLang="en-US" dirty="0">
                <a:solidFill>
                  <a:schemeClr val="accent4">
                    <a:lumMod val="50000"/>
                  </a:schemeClr>
                </a:solidFill>
              </a:rPr>
              <a:t>Dorms</a:t>
            </a:r>
          </a:p>
          <a:p>
            <a:pPr marL="33338" indent="0" algn="ctr" eaLnBrk="1" hangingPunct="1">
              <a:buFont typeface="Corbel" panose="020B0503020204020204" pitchFamily="34" charset="0"/>
              <a:buNone/>
            </a:pPr>
            <a:r>
              <a:rPr lang="en-US" altLang="en-US" dirty="0">
                <a:solidFill>
                  <a:schemeClr val="accent4">
                    <a:lumMod val="50000"/>
                  </a:schemeClr>
                </a:solidFill>
              </a:rPr>
              <a:t>Group Homes</a:t>
            </a:r>
          </a:p>
          <a:p>
            <a:pPr marL="33338" indent="0" algn="ctr" eaLnBrk="1" hangingPunct="1">
              <a:buFont typeface="Corbel" panose="020B0503020204020204" pitchFamily="34" charset="0"/>
              <a:buNone/>
            </a:pPr>
            <a:r>
              <a:rPr lang="en-US" altLang="en-US" dirty="0">
                <a:solidFill>
                  <a:schemeClr val="accent4">
                    <a:lumMod val="50000"/>
                  </a:schemeClr>
                </a:solidFill>
              </a:rPr>
              <a:t>Problem Properties</a:t>
            </a:r>
          </a:p>
          <a:p>
            <a:pPr marL="33338" indent="0" algn="ctr" eaLnBrk="1" hangingPunct="1">
              <a:buFont typeface="Corbel" panose="020B0503020204020204" pitchFamily="34" charset="0"/>
              <a:buNone/>
            </a:pPr>
            <a:r>
              <a:rPr lang="en-US" altLang="en-US" dirty="0">
                <a:solidFill>
                  <a:schemeClr val="accent4">
                    <a:lumMod val="50000"/>
                  </a:schemeClr>
                </a:solidFill>
              </a:rPr>
              <a:t>Community Issues</a:t>
            </a:r>
          </a:p>
          <a:p>
            <a:pPr marL="33338" indent="0" algn="ctr" eaLnBrk="1" hangingPunct="1">
              <a:buFont typeface="Corbel" panose="020B0503020204020204" pitchFamily="34" charset="0"/>
              <a:buNone/>
            </a:pPr>
            <a:r>
              <a:rPr lang="en-US" altLang="en-US" dirty="0">
                <a:solidFill>
                  <a:schemeClr val="accent4">
                    <a:lumMod val="50000"/>
                  </a:schemeClr>
                </a:solidFill>
              </a:rPr>
              <a:t>Emergency Shelters</a:t>
            </a:r>
          </a:p>
          <a:p>
            <a:pPr marL="33338" indent="0" algn="ctr" eaLnBrk="1" hangingPunct="1">
              <a:buFont typeface="Corbel" panose="020B0503020204020204" pitchFamily="34" charset="0"/>
              <a:buNone/>
            </a:pPr>
            <a:r>
              <a:rPr lang="en-US" altLang="en-US" dirty="0">
                <a:solidFill>
                  <a:schemeClr val="accent4">
                    <a:lumMod val="50000"/>
                  </a:schemeClr>
                </a:solidFill>
              </a:rPr>
              <a:t>Airbnb</a:t>
            </a:r>
          </a:p>
        </p:txBody>
      </p:sp>
      <p:pic>
        <p:nvPicPr>
          <p:cNvPr id="2050" name="Picture 2" descr="Home Inspection FAQ for Home Buyers and Sellers – Hero Home Inspection">
            <a:extLst>
              <a:ext uri="{FF2B5EF4-FFF2-40B4-BE49-F238E27FC236}">
                <a16:creationId xmlns:a16="http://schemas.microsoft.com/office/drawing/2014/main" id="{FFDF41DD-CAEF-465B-8938-3D371D9937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175" y="3268662"/>
            <a:ext cx="7874324" cy="3219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8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8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38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8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3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sp>
        <p:nvSpPr>
          <p:cNvPr id="18434" name="Rectangle 4">
            <a:extLst>
              <a:ext uri="{FF2B5EF4-FFF2-40B4-BE49-F238E27FC236}">
                <a16:creationId xmlns:a16="http://schemas.microsoft.com/office/drawing/2014/main" id="{EED68B10-C31D-483F-A076-A67C557B5965}"/>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dirty="0">
                <a:solidFill>
                  <a:srgbClr val="96A622"/>
                </a:solidFill>
                <a:latin typeface="Arial Black" panose="020B0A04020102020204" pitchFamily="34" charset="0"/>
              </a:rPr>
              <a:t>Environmental Health</a:t>
            </a:r>
            <a:br>
              <a:rPr lang="en-US" altLang="en-US" dirty="0">
                <a:solidFill>
                  <a:srgbClr val="729D51"/>
                </a:solidFill>
                <a:latin typeface="Arial Black" panose="020B0A04020102020204" pitchFamily="34" charset="0"/>
              </a:rPr>
            </a:br>
            <a:r>
              <a:rPr lang="en-US" altLang="en-US" dirty="0">
                <a:solidFill>
                  <a:srgbClr val="B6C751"/>
                </a:solidFill>
                <a:latin typeface="+mn-lt"/>
              </a:rPr>
              <a:t>Sewage Disposal</a:t>
            </a:r>
            <a:endParaRPr lang="en-US" altLang="en-US" dirty="0">
              <a:solidFill>
                <a:srgbClr val="B6C751"/>
              </a:solidFill>
              <a:latin typeface="Arial Black" panose="020B0A04020102020204" pitchFamily="34" charset="0"/>
            </a:endParaRPr>
          </a:p>
        </p:txBody>
      </p:sp>
      <p:sp>
        <p:nvSpPr>
          <p:cNvPr id="18435" name="Rectangle 5">
            <a:extLst>
              <a:ext uri="{FF2B5EF4-FFF2-40B4-BE49-F238E27FC236}">
                <a16:creationId xmlns:a16="http://schemas.microsoft.com/office/drawing/2014/main" id="{C273328B-C00F-432B-9877-4198731B8639}"/>
              </a:ext>
            </a:extLst>
          </p:cNvPr>
          <p:cNvSpPr>
            <a:spLocks noGrp="1" noChangeArrowheads="1"/>
          </p:cNvSpPr>
          <p:nvPr>
            <p:ph type="body" sz="half" idx="1"/>
          </p:nvPr>
        </p:nvSpPr>
        <p:spPr>
          <a:xfrm>
            <a:off x="342899" y="1676400"/>
            <a:ext cx="8458200" cy="838200"/>
          </a:xfrm>
        </p:spPr>
        <p:txBody>
          <a:bodyPr/>
          <a:lstStyle/>
          <a:p>
            <a:pPr marL="34925" indent="0" algn="ctr" eaLnBrk="1" hangingPunct="1">
              <a:buNone/>
            </a:pPr>
            <a:r>
              <a:rPr lang="en-US" altLang="en-US" sz="2400" dirty="0">
                <a:solidFill>
                  <a:schemeClr val="accent4">
                    <a:lumMod val="50000"/>
                  </a:schemeClr>
                </a:solidFill>
              </a:rPr>
              <a:t>New England Health Departments continue to have some of the most progressive requirements for </a:t>
            </a:r>
            <a:r>
              <a:rPr lang="en-US" altLang="en-US" sz="2400" b="1" dirty="0">
                <a:solidFill>
                  <a:schemeClr val="accent4">
                    <a:lumMod val="50000"/>
                  </a:schemeClr>
                </a:solidFill>
              </a:rPr>
              <a:t>sewage disposal systems</a:t>
            </a:r>
            <a:r>
              <a:rPr lang="en-US" altLang="en-US" sz="2400" dirty="0">
                <a:solidFill>
                  <a:schemeClr val="accent4">
                    <a:lumMod val="50000"/>
                  </a:schemeClr>
                </a:solidFill>
              </a:rPr>
              <a:t>. </a:t>
            </a:r>
          </a:p>
        </p:txBody>
      </p:sp>
      <p:pic>
        <p:nvPicPr>
          <p:cNvPr id="4" name="Picture 3">
            <a:extLst>
              <a:ext uri="{FF2B5EF4-FFF2-40B4-BE49-F238E27FC236}">
                <a16:creationId xmlns:a16="http://schemas.microsoft.com/office/drawing/2014/main" id="{30C6302E-1EB4-42E9-9D7A-D56BF2DBFEE3}"/>
              </a:ext>
            </a:extLst>
          </p:cNvPr>
          <p:cNvPicPr>
            <a:picLocks noChangeAspect="1"/>
          </p:cNvPicPr>
          <p:nvPr/>
        </p:nvPicPr>
        <p:blipFill>
          <a:blip r:embed="rId3"/>
          <a:stretch>
            <a:fillRect/>
          </a:stretch>
        </p:blipFill>
        <p:spPr>
          <a:xfrm>
            <a:off x="879628" y="2971800"/>
            <a:ext cx="7384743" cy="32333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A5533968-11CA-499E-B254-205C3C8828CB}"/>
              </a:ext>
            </a:extLst>
          </p:cNvPr>
          <p:cNvSpPr>
            <a:spLocks noGrp="1"/>
          </p:cNvSpPr>
          <p:nvPr>
            <p:ph type="title"/>
          </p:nvPr>
        </p:nvSpPr>
        <p:spPr>
          <a:xfrm>
            <a:off x="304800" y="381000"/>
            <a:ext cx="7407275" cy="1355725"/>
          </a:xfrm>
        </p:spPr>
        <p:txBody>
          <a:bodyPr rtlCol="0">
            <a:normAutofit/>
          </a:bodyPr>
          <a:lstStyle/>
          <a:p>
            <a:pPr eaLnBrk="1" fontAlgn="auto" hangingPunct="1">
              <a:spcAft>
                <a:spcPts val="0"/>
              </a:spcAft>
              <a:defRPr/>
            </a:pPr>
            <a:r>
              <a:rPr lang="en-US" altLang="en-US" dirty="0">
                <a:solidFill>
                  <a:srgbClr val="96A622"/>
                </a:solidFill>
                <a:latin typeface="Arial Black" panose="020B0A04020102020204" pitchFamily="34" charset="0"/>
              </a:rPr>
              <a:t>Environmental Health</a:t>
            </a:r>
            <a:br>
              <a:rPr lang="en-US" altLang="en-US" dirty="0">
                <a:solidFill>
                  <a:srgbClr val="729D51"/>
                </a:solidFill>
                <a:latin typeface="Arial Black" panose="020B0A04020102020204" pitchFamily="34" charset="0"/>
              </a:rPr>
            </a:br>
            <a:r>
              <a:rPr lang="en-US" altLang="en-US" dirty="0">
                <a:solidFill>
                  <a:srgbClr val="B6C751"/>
                </a:solidFill>
                <a:latin typeface="+mn-lt"/>
              </a:rPr>
              <a:t>Pest Control</a:t>
            </a:r>
            <a:endParaRPr lang="en-US" altLang="en-US" dirty="0">
              <a:solidFill>
                <a:srgbClr val="B6C751"/>
              </a:solidFill>
              <a:latin typeface="Arial Black" panose="020B0A04020102020204" pitchFamily="34" charset="0"/>
            </a:endParaRPr>
          </a:p>
        </p:txBody>
      </p:sp>
      <p:pic>
        <p:nvPicPr>
          <p:cNvPr id="16387" name="Picture 7" descr="Facts About Rats | Types Of Rats | DK Find Out">
            <a:extLst>
              <a:ext uri="{FF2B5EF4-FFF2-40B4-BE49-F238E27FC236}">
                <a16:creationId xmlns:a16="http://schemas.microsoft.com/office/drawing/2014/main" id="{D104BDAB-E507-49E4-BAD9-5A13E78C58A4}"/>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09600" y="3886200"/>
            <a:ext cx="3551238"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a:extLst>
              <a:ext uri="{FF2B5EF4-FFF2-40B4-BE49-F238E27FC236}">
                <a16:creationId xmlns:a16="http://schemas.microsoft.com/office/drawing/2014/main" id="{F6CECB51-F468-412B-908D-241D2FE292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2549" t="33006" r="1634" b="18658"/>
          <a:stretch>
            <a:fillRect/>
          </a:stretch>
        </p:blipFill>
        <p:spPr bwMode="auto">
          <a:xfrm>
            <a:off x="3871913" y="3668713"/>
            <a:ext cx="4419600" cy="281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F910969-E70C-4985-8EE7-2B8BB817C176}"/>
              </a:ext>
            </a:extLst>
          </p:cNvPr>
          <p:cNvSpPr txBox="1"/>
          <p:nvPr/>
        </p:nvSpPr>
        <p:spPr>
          <a:xfrm>
            <a:off x="1066800" y="2133600"/>
            <a:ext cx="7224713" cy="923330"/>
          </a:xfrm>
          <a:prstGeom prst="rect">
            <a:avLst/>
          </a:prstGeom>
          <a:noFill/>
        </p:spPr>
        <p:txBody>
          <a:bodyPr wrap="square" rtlCol="0">
            <a:spAutoFit/>
          </a:bodyPr>
          <a:lstStyle/>
          <a:p>
            <a:pPr algn="ctr"/>
            <a:r>
              <a:rPr lang="en-US" dirty="0">
                <a:solidFill>
                  <a:schemeClr val="accent4">
                    <a:lumMod val="50000"/>
                  </a:schemeClr>
                </a:solidFill>
              </a:rPr>
              <a:t>Rats and mice can spread a variety of diseases, including rat bite fever, leptospirosis, lymphocytic choriomeningitis virus infection, and in other parts of the country, hantavirus infection and plague. </a:t>
            </a:r>
          </a:p>
        </p:txBody>
      </p:sp>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BEC89084-157B-4231-A004-F65DBAD66672}"/>
              </a:ext>
            </a:extLst>
          </p:cNvPr>
          <p:cNvSpPr>
            <a:spLocks noGrp="1" noChangeArrowheads="1"/>
          </p:cNvSpPr>
          <p:nvPr>
            <p:ph type="title"/>
          </p:nvPr>
        </p:nvSpPr>
        <p:spPr>
          <a:xfrm>
            <a:off x="431800" y="428625"/>
            <a:ext cx="8229600" cy="1143000"/>
          </a:xfrm>
        </p:spPr>
        <p:txBody>
          <a:bodyPr rtlCol="0">
            <a:normAutofit fontScale="90000"/>
          </a:bodyPr>
          <a:lstStyle/>
          <a:p>
            <a:pPr eaLnBrk="1" fontAlgn="auto" hangingPunct="1">
              <a:spcAft>
                <a:spcPts val="0"/>
              </a:spcAft>
              <a:defRPr/>
            </a:pPr>
            <a:r>
              <a:rPr lang="en-US" altLang="en-US" dirty="0">
                <a:solidFill>
                  <a:srgbClr val="96A622"/>
                </a:solidFill>
                <a:latin typeface="Arial Black" panose="020B0A04020102020204" pitchFamily="34" charset="0"/>
              </a:rPr>
              <a:t>Environmental Health</a:t>
            </a:r>
            <a:br>
              <a:rPr lang="en-US" altLang="en-US" dirty="0">
                <a:solidFill>
                  <a:srgbClr val="729D51"/>
                </a:solidFill>
              </a:rPr>
            </a:br>
            <a:r>
              <a:rPr lang="en-US" altLang="en-US" dirty="0">
                <a:solidFill>
                  <a:srgbClr val="B6C751"/>
                </a:solidFill>
                <a:latin typeface="+mn-lt"/>
              </a:rPr>
              <a:t>Vector Control</a:t>
            </a:r>
          </a:p>
        </p:txBody>
      </p:sp>
      <p:pic>
        <p:nvPicPr>
          <p:cNvPr id="6" name="Picture 5">
            <a:extLst>
              <a:ext uri="{FF2B5EF4-FFF2-40B4-BE49-F238E27FC236}">
                <a16:creationId xmlns:a16="http://schemas.microsoft.com/office/drawing/2014/main" id="{1E091E6A-55C4-4C09-80E0-72DBECD8D7BB}"/>
              </a:ext>
            </a:extLst>
          </p:cNvPr>
          <p:cNvPicPr>
            <a:picLocks noChangeAspect="1"/>
          </p:cNvPicPr>
          <p:nvPr/>
        </p:nvPicPr>
        <p:blipFill>
          <a:blip r:embed="rId3"/>
          <a:stretch>
            <a:fillRect/>
          </a:stretch>
        </p:blipFill>
        <p:spPr>
          <a:xfrm>
            <a:off x="6172200" y="393260"/>
            <a:ext cx="2194882" cy="1460856"/>
          </a:xfrm>
          <a:prstGeom prst="rect">
            <a:avLst/>
          </a:prstGeom>
        </p:spPr>
      </p:pic>
      <p:pic>
        <p:nvPicPr>
          <p:cNvPr id="7" name="Picture 6">
            <a:extLst>
              <a:ext uri="{FF2B5EF4-FFF2-40B4-BE49-F238E27FC236}">
                <a16:creationId xmlns:a16="http://schemas.microsoft.com/office/drawing/2014/main" id="{EE46C823-F806-4220-8CD2-2037E6A920E5}"/>
              </a:ext>
            </a:extLst>
          </p:cNvPr>
          <p:cNvPicPr>
            <a:picLocks noChangeAspect="1"/>
          </p:cNvPicPr>
          <p:nvPr/>
        </p:nvPicPr>
        <p:blipFill>
          <a:blip r:embed="rId4"/>
          <a:stretch>
            <a:fillRect/>
          </a:stretch>
        </p:blipFill>
        <p:spPr>
          <a:xfrm>
            <a:off x="431800" y="2879747"/>
            <a:ext cx="1461393" cy="1200329"/>
          </a:xfrm>
          <a:prstGeom prst="rect">
            <a:avLst/>
          </a:prstGeom>
        </p:spPr>
      </p:pic>
      <p:sp>
        <p:nvSpPr>
          <p:cNvPr id="8" name="TextBox 7">
            <a:extLst>
              <a:ext uri="{FF2B5EF4-FFF2-40B4-BE49-F238E27FC236}">
                <a16:creationId xmlns:a16="http://schemas.microsoft.com/office/drawing/2014/main" id="{572E2D72-B847-4E9B-A6F6-BC48D76B8ED0}"/>
              </a:ext>
            </a:extLst>
          </p:cNvPr>
          <p:cNvSpPr txBox="1"/>
          <p:nvPr/>
        </p:nvSpPr>
        <p:spPr>
          <a:xfrm>
            <a:off x="431800" y="1674331"/>
            <a:ext cx="8530376" cy="1200329"/>
          </a:xfrm>
          <a:prstGeom prst="rect">
            <a:avLst/>
          </a:prstGeom>
          <a:noFill/>
        </p:spPr>
        <p:txBody>
          <a:bodyPr wrap="square" rtlCol="0">
            <a:spAutoFit/>
          </a:bodyPr>
          <a:lstStyle/>
          <a:p>
            <a:r>
              <a:rPr lang="en-US" dirty="0">
                <a:solidFill>
                  <a:schemeClr val="accent4">
                    <a:lumMod val="50000"/>
                  </a:schemeClr>
                </a:solidFill>
              </a:rPr>
              <a:t>Vector-borne diseases are a major public health concern.</a:t>
            </a:r>
          </a:p>
          <a:p>
            <a:endParaRPr lang="en-US" dirty="0">
              <a:solidFill>
                <a:schemeClr val="accent4">
                  <a:lumMod val="50000"/>
                </a:schemeClr>
              </a:solidFill>
            </a:endParaRPr>
          </a:p>
          <a:p>
            <a:r>
              <a:rPr lang="en-US" dirty="0">
                <a:solidFill>
                  <a:schemeClr val="accent4">
                    <a:lumMod val="50000"/>
                  </a:schemeClr>
                </a:solidFill>
              </a:rPr>
              <a:t>Environmental health professionals are on the frontline of helping individuals, institutions, and communities reduce threats from mosquitoes, ticks, and other vectors. </a:t>
            </a:r>
          </a:p>
        </p:txBody>
      </p:sp>
      <p:pic>
        <p:nvPicPr>
          <p:cNvPr id="3074" name="Picture 2" descr="Screenshot from the VCEHP training titled What is a disease vector?">
            <a:extLst>
              <a:ext uri="{FF2B5EF4-FFF2-40B4-BE49-F238E27FC236}">
                <a16:creationId xmlns:a16="http://schemas.microsoft.com/office/drawing/2014/main" id="{24A3F107-D476-4948-BD4E-38C5734FAC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2977927"/>
            <a:ext cx="5296767" cy="3495866"/>
          </a:xfrm>
          <a:prstGeom prst="rect">
            <a:avLst/>
          </a:prstGeom>
          <a:ln w="38100" cap="sq">
            <a:solidFill>
              <a:schemeClr val="accent4">
                <a:lumMod val="5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A1DD6FD-223E-4E70-A06B-5305E76B5C73}"/>
              </a:ext>
            </a:extLst>
          </p:cNvPr>
          <p:cNvSpPr txBox="1"/>
          <p:nvPr/>
        </p:nvSpPr>
        <p:spPr>
          <a:xfrm>
            <a:off x="431800" y="4080076"/>
            <a:ext cx="2666999" cy="2308324"/>
          </a:xfrm>
          <a:prstGeom prst="rect">
            <a:avLst/>
          </a:prstGeom>
          <a:noFill/>
        </p:spPr>
        <p:txBody>
          <a:bodyPr wrap="square" rtlCol="0">
            <a:spAutoFit/>
          </a:bodyPr>
          <a:lstStyle/>
          <a:p>
            <a:r>
              <a:rPr lang="en-US" dirty="0">
                <a:solidFill>
                  <a:schemeClr val="accent4">
                    <a:lumMod val="50000"/>
                  </a:schemeClr>
                </a:solidFill>
              </a:rPr>
              <a:t>Examples of vector-borne diseases include West Nile Virus, Lyme disease, plague, tularemia, malaria, Eastern Equine Encephalitis, Dengue Fever, and Rocky Mountain Spotted Fever.</a:t>
            </a:r>
          </a:p>
        </p:txBody>
      </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F2D90B4-25C4-4B2D-989F-CA6A33B3D5A5}"/>
              </a:ext>
            </a:extLst>
          </p:cNvPr>
          <p:cNvSpPr>
            <a:spLocks noGrp="1" noChangeArrowheads="1"/>
          </p:cNvSpPr>
          <p:nvPr>
            <p:ph type="title"/>
          </p:nvPr>
        </p:nvSpPr>
        <p:spPr>
          <a:xfrm>
            <a:off x="381000" y="338138"/>
            <a:ext cx="8229600" cy="1143000"/>
          </a:xfrm>
        </p:spPr>
        <p:txBody>
          <a:bodyPr rtlCol="0">
            <a:normAutofit fontScale="90000"/>
          </a:bodyPr>
          <a:lstStyle/>
          <a:p>
            <a:pPr eaLnBrk="1" fontAlgn="auto" hangingPunct="1">
              <a:spcAft>
                <a:spcPts val="0"/>
              </a:spcAft>
              <a:defRPr/>
            </a:pPr>
            <a:r>
              <a:rPr lang="en-US" altLang="en-US" dirty="0">
                <a:solidFill>
                  <a:srgbClr val="96A622"/>
                </a:solidFill>
                <a:latin typeface="Arial Black" panose="020B0A04020102020204" pitchFamily="34" charset="0"/>
              </a:rPr>
              <a:t>Environmental Health</a:t>
            </a:r>
            <a:br>
              <a:rPr lang="en-US" altLang="en-US" dirty="0">
                <a:solidFill>
                  <a:srgbClr val="729D51"/>
                </a:solidFill>
                <a:latin typeface="Arial Black" panose="020B0A04020102020204" pitchFamily="34" charset="0"/>
              </a:rPr>
            </a:br>
            <a:r>
              <a:rPr lang="en-US" altLang="en-US" dirty="0">
                <a:solidFill>
                  <a:srgbClr val="B6C751"/>
                </a:solidFill>
                <a:latin typeface="+mn-lt"/>
              </a:rPr>
              <a:t>Hazardous Materials</a:t>
            </a:r>
            <a:endParaRPr lang="en-US" altLang="en-US" dirty="0">
              <a:solidFill>
                <a:srgbClr val="B6C751"/>
              </a:solidFill>
              <a:latin typeface="Arial Black" panose="020B0A04020102020204" pitchFamily="34" charset="0"/>
            </a:endParaRPr>
          </a:p>
        </p:txBody>
      </p:sp>
      <p:sp>
        <p:nvSpPr>
          <p:cNvPr id="20483" name="Rectangle 3">
            <a:extLst>
              <a:ext uri="{FF2B5EF4-FFF2-40B4-BE49-F238E27FC236}">
                <a16:creationId xmlns:a16="http://schemas.microsoft.com/office/drawing/2014/main" id="{19BCDC8A-4ED9-4A7A-84B3-73317BD09B42}"/>
              </a:ext>
            </a:extLst>
          </p:cNvPr>
          <p:cNvSpPr>
            <a:spLocks noGrp="1" noChangeArrowheads="1"/>
          </p:cNvSpPr>
          <p:nvPr>
            <p:ph type="body" sz="half" idx="1"/>
          </p:nvPr>
        </p:nvSpPr>
        <p:spPr>
          <a:xfrm>
            <a:off x="457200" y="1905000"/>
            <a:ext cx="7924800" cy="1676400"/>
          </a:xfrm>
        </p:spPr>
        <p:txBody>
          <a:bodyPr/>
          <a:lstStyle/>
          <a:p>
            <a:pPr eaLnBrk="1" hangingPunct="1">
              <a:lnSpc>
                <a:spcPct val="80000"/>
              </a:lnSpc>
            </a:pPr>
            <a:r>
              <a:rPr lang="en-US" altLang="en-US" sz="2400" dirty="0">
                <a:solidFill>
                  <a:schemeClr val="accent4">
                    <a:lumMod val="50000"/>
                  </a:schemeClr>
                </a:solidFill>
              </a:rPr>
              <a:t>As part of the New England effort to prevent mercury from being improperly disposed in the waste stream, many health departments held thermometer swap events</a:t>
            </a:r>
          </a:p>
          <a:p>
            <a:pPr eaLnBrk="1" hangingPunct="1">
              <a:lnSpc>
                <a:spcPct val="80000"/>
              </a:lnSpc>
            </a:pPr>
            <a:r>
              <a:rPr lang="en-US" altLang="en-US" sz="2400" dirty="0">
                <a:solidFill>
                  <a:schemeClr val="accent4">
                    <a:lumMod val="50000"/>
                  </a:schemeClr>
                </a:solidFill>
              </a:rPr>
              <a:t>Many health departments also hold Household Hazardous Waste Days, either yearly, bi-yearly, or monthly </a:t>
            </a:r>
          </a:p>
          <a:p>
            <a:pPr eaLnBrk="1" hangingPunct="1">
              <a:lnSpc>
                <a:spcPct val="80000"/>
              </a:lnSpc>
            </a:pPr>
            <a:endParaRPr lang="en-US" altLang="en-US" sz="2400" dirty="0"/>
          </a:p>
          <a:p>
            <a:pPr eaLnBrk="1" hangingPunct="1">
              <a:lnSpc>
                <a:spcPct val="80000"/>
              </a:lnSpc>
            </a:pPr>
            <a:endParaRPr lang="en-US" altLang="en-US" sz="2400" dirty="0"/>
          </a:p>
          <a:p>
            <a:pPr eaLnBrk="1" hangingPunct="1">
              <a:lnSpc>
                <a:spcPct val="80000"/>
              </a:lnSpc>
            </a:pPr>
            <a:endParaRPr lang="en-US" altLang="en-US" sz="2400" dirty="0"/>
          </a:p>
        </p:txBody>
      </p:sp>
      <p:pic>
        <p:nvPicPr>
          <p:cNvPr id="17412" name="Picture 8" descr="Marlborough &amp;amp; Hudson Hazardous Waste Day on May 22 – Framingham SOURCE">
            <a:extLst>
              <a:ext uri="{FF2B5EF4-FFF2-40B4-BE49-F238E27FC236}">
                <a16:creationId xmlns:a16="http://schemas.microsoft.com/office/drawing/2014/main" id="{64645FA9-16D9-472F-B7E6-7179A616D9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7013" y="3733800"/>
            <a:ext cx="6149975"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7D88E347-7796-48DD-B9DB-315C635632EE}"/>
              </a:ext>
            </a:extLst>
          </p:cNvPr>
          <p:cNvSpPr>
            <a:spLocks noGrp="1"/>
          </p:cNvSpPr>
          <p:nvPr>
            <p:ph type="title"/>
          </p:nvPr>
        </p:nvSpPr>
        <p:spPr>
          <a:xfrm>
            <a:off x="304800" y="373063"/>
            <a:ext cx="7407275" cy="1357312"/>
          </a:xfrm>
        </p:spPr>
        <p:txBody>
          <a:bodyPr rtlCol="0">
            <a:normAutofit/>
          </a:bodyPr>
          <a:lstStyle/>
          <a:p>
            <a:pPr eaLnBrk="1" fontAlgn="auto" hangingPunct="1">
              <a:spcAft>
                <a:spcPts val="0"/>
              </a:spcAft>
              <a:defRPr/>
            </a:pPr>
            <a:r>
              <a:rPr lang="en-US" altLang="en-US" dirty="0">
                <a:solidFill>
                  <a:srgbClr val="96A622"/>
                </a:solidFill>
                <a:latin typeface="Arial Black" panose="020B0A04020102020204" pitchFamily="34" charset="0"/>
              </a:rPr>
              <a:t>Environmental Health</a:t>
            </a:r>
            <a:br>
              <a:rPr lang="en-US" altLang="en-US" dirty="0">
                <a:solidFill>
                  <a:srgbClr val="729D51"/>
                </a:solidFill>
                <a:latin typeface="Arial Black" panose="020B0A04020102020204" pitchFamily="34" charset="0"/>
              </a:rPr>
            </a:br>
            <a:r>
              <a:rPr lang="en-US" altLang="en-US" dirty="0">
                <a:solidFill>
                  <a:srgbClr val="B6C751"/>
                </a:solidFill>
                <a:latin typeface="+mn-lt"/>
              </a:rPr>
              <a:t>Medical Waste</a:t>
            </a:r>
            <a:endParaRPr lang="en-US" altLang="en-US" dirty="0">
              <a:solidFill>
                <a:srgbClr val="B6C751"/>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876A7870-EF7B-4D5C-87F2-320FCA6F0590}"/>
              </a:ext>
            </a:extLst>
          </p:cNvPr>
          <p:cNvSpPr>
            <a:spLocks noGrp="1"/>
          </p:cNvSpPr>
          <p:nvPr>
            <p:ph sz="half" idx="1"/>
          </p:nvPr>
        </p:nvSpPr>
        <p:spPr>
          <a:xfrm>
            <a:off x="727075" y="1905000"/>
            <a:ext cx="3567113" cy="4022725"/>
          </a:xfrm>
        </p:spPr>
        <p:txBody>
          <a:bodyPr rtlCol="0">
            <a:normAutofit/>
          </a:bodyPr>
          <a:lstStyle/>
          <a:p>
            <a:pPr marL="34290" indent="0" algn="ctr" eaLnBrk="1" fontAlgn="auto" hangingPunct="1">
              <a:spcAft>
                <a:spcPts val="0"/>
              </a:spcAft>
              <a:buFont typeface="Corbel" panose="020B0503020204020204" pitchFamily="34" charset="0"/>
              <a:buNone/>
              <a:defRPr/>
            </a:pPr>
            <a:r>
              <a:rPr lang="en-US" b="1" dirty="0">
                <a:solidFill>
                  <a:schemeClr val="accent4">
                    <a:lumMod val="50000"/>
                  </a:schemeClr>
                </a:solidFill>
              </a:rPr>
              <a:t>Medical Waste (Sharps) and Light Bulb Collection</a:t>
            </a:r>
          </a:p>
          <a:p>
            <a:pPr marL="0" indent="0" eaLnBrk="1" fontAlgn="auto" hangingPunct="1">
              <a:spcAft>
                <a:spcPts val="0"/>
              </a:spcAft>
              <a:buFontTx/>
              <a:buNone/>
              <a:defRPr/>
            </a:pPr>
            <a:endParaRPr lang="en-US" dirty="0"/>
          </a:p>
        </p:txBody>
      </p:sp>
      <p:sp>
        <p:nvSpPr>
          <p:cNvPr id="4" name="Content Placeholder 3">
            <a:extLst>
              <a:ext uri="{FF2B5EF4-FFF2-40B4-BE49-F238E27FC236}">
                <a16:creationId xmlns:a16="http://schemas.microsoft.com/office/drawing/2014/main" id="{A886B092-192C-4440-9D74-C34CCDA2C23A}"/>
              </a:ext>
            </a:extLst>
          </p:cNvPr>
          <p:cNvSpPr>
            <a:spLocks noGrp="1"/>
          </p:cNvSpPr>
          <p:nvPr>
            <p:ph sz="half" idx="2"/>
          </p:nvPr>
        </p:nvSpPr>
        <p:spPr>
          <a:xfrm>
            <a:off x="4664075" y="1928813"/>
            <a:ext cx="3565525" cy="4024312"/>
          </a:xfrm>
        </p:spPr>
        <p:txBody>
          <a:bodyPr rtlCol="0">
            <a:normAutofit/>
          </a:bodyPr>
          <a:lstStyle/>
          <a:p>
            <a:pPr marL="34290" indent="0" algn="ctr" eaLnBrk="1" fontAlgn="auto" hangingPunct="1">
              <a:spcAft>
                <a:spcPts val="0"/>
              </a:spcAft>
              <a:buFont typeface="Corbel" panose="020B0503020204020204" pitchFamily="34" charset="0"/>
              <a:buNone/>
              <a:defRPr/>
            </a:pPr>
            <a:r>
              <a:rPr lang="en-US" b="1" dirty="0">
                <a:solidFill>
                  <a:schemeClr val="accent4">
                    <a:lumMod val="50000"/>
                  </a:schemeClr>
                </a:solidFill>
              </a:rPr>
              <a:t>Pharmaceuticals Collection (Police)</a:t>
            </a:r>
          </a:p>
          <a:p>
            <a:pPr marL="0" indent="0" eaLnBrk="1" fontAlgn="auto" hangingPunct="1">
              <a:spcAft>
                <a:spcPts val="0"/>
              </a:spcAft>
              <a:buFontTx/>
              <a:buNone/>
              <a:defRPr/>
            </a:pPr>
            <a:endParaRPr lang="en-US" dirty="0"/>
          </a:p>
        </p:txBody>
      </p:sp>
      <p:pic>
        <p:nvPicPr>
          <p:cNvPr id="18437" name="Picture 8" descr="Sharps / Needles Disposal | Lake County SWALCO, IL">
            <a:extLst>
              <a:ext uri="{FF2B5EF4-FFF2-40B4-BE49-F238E27FC236}">
                <a16:creationId xmlns:a16="http://schemas.microsoft.com/office/drawing/2014/main" id="{F23E0B98-8F10-41DF-A37F-4AE5D3F22E14}"/>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266825" y="2533650"/>
            <a:ext cx="248761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2" descr="Prescription Drug &amp;amp; Medication Drop Box 24/7 | Eastham MA">
            <a:extLst>
              <a:ext uri="{FF2B5EF4-FFF2-40B4-BE49-F238E27FC236}">
                <a16:creationId xmlns:a16="http://schemas.microsoft.com/office/drawing/2014/main" id="{8C029BCC-A3C8-42EA-A7E6-B27CF949D5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533650"/>
            <a:ext cx="26828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D19624B-C492-4A53-98B0-71A403B5ADAB}"/>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dirty="0">
                <a:solidFill>
                  <a:srgbClr val="96A622"/>
                </a:solidFill>
                <a:latin typeface="Arial Black" panose="020B0A04020102020204" pitchFamily="34" charset="0"/>
              </a:rPr>
              <a:t>Environmental Health</a:t>
            </a:r>
            <a:br>
              <a:rPr lang="en-US" altLang="en-US" dirty="0">
                <a:solidFill>
                  <a:srgbClr val="729D51"/>
                </a:solidFill>
                <a:latin typeface="Arial Black" panose="020B0A04020102020204" pitchFamily="34" charset="0"/>
              </a:rPr>
            </a:br>
            <a:r>
              <a:rPr lang="en-US" altLang="en-US" dirty="0">
                <a:solidFill>
                  <a:srgbClr val="B6C751"/>
                </a:solidFill>
                <a:latin typeface="+mn-lt"/>
              </a:rPr>
              <a:t>Body Art</a:t>
            </a:r>
          </a:p>
        </p:txBody>
      </p:sp>
      <p:sp>
        <p:nvSpPr>
          <p:cNvPr id="23555" name="Rectangle 3">
            <a:extLst>
              <a:ext uri="{FF2B5EF4-FFF2-40B4-BE49-F238E27FC236}">
                <a16:creationId xmlns:a16="http://schemas.microsoft.com/office/drawing/2014/main" id="{93D0C7C5-3820-4C36-874F-236A5CD564D2}"/>
              </a:ext>
            </a:extLst>
          </p:cNvPr>
          <p:cNvSpPr>
            <a:spLocks noGrp="1" noChangeArrowheads="1"/>
          </p:cNvSpPr>
          <p:nvPr>
            <p:ph type="body" sz="half" idx="1"/>
          </p:nvPr>
        </p:nvSpPr>
        <p:spPr>
          <a:xfrm>
            <a:off x="785813" y="1417638"/>
            <a:ext cx="4800600" cy="1143000"/>
          </a:xfrm>
        </p:spPr>
        <p:txBody>
          <a:bodyPr/>
          <a:lstStyle/>
          <a:p>
            <a:pPr marL="34925" indent="0" algn="ctr" eaLnBrk="1" hangingPunct="1">
              <a:buNone/>
            </a:pPr>
            <a:r>
              <a:rPr lang="en-US" altLang="en-US" dirty="0">
                <a:solidFill>
                  <a:schemeClr val="accent4">
                    <a:lumMod val="50000"/>
                  </a:schemeClr>
                </a:solidFill>
              </a:rPr>
              <a:t>Permitting of Body Art Establishments is one of the newest programs in the New England Region. Thanks to the NEHA model guide for Body Art the process was implemented with minimal issues. </a:t>
            </a:r>
          </a:p>
        </p:txBody>
      </p:sp>
      <p:pic>
        <p:nvPicPr>
          <p:cNvPr id="20484" name="Picture 17" descr="5 tips for working clean in your tattoo studio – LACEnano">
            <a:extLst>
              <a:ext uri="{FF2B5EF4-FFF2-40B4-BE49-F238E27FC236}">
                <a16:creationId xmlns:a16="http://schemas.microsoft.com/office/drawing/2014/main" id="{521179C1-59C1-44C4-86BF-DEE3C26802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13" y="3098800"/>
            <a:ext cx="5105400"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6">
            <a:extLst>
              <a:ext uri="{FF2B5EF4-FFF2-40B4-BE49-F238E27FC236}">
                <a16:creationId xmlns:a16="http://schemas.microsoft.com/office/drawing/2014/main" id="{3C78A2A7-B1CF-465B-BFD4-4335B9614E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8200" y="3098800"/>
            <a:ext cx="2413000"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D19529F3-52AB-4C85-969B-258DD95B3CD3}"/>
              </a:ext>
            </a:extLst>
          </p:cNvPr>
          <p:cNvPicPr>
            <a:picLocks noChangeAspect="1"/>
          </p:cNvPicPr>
          <p:nvPr/>
        </p:nvPicPr>
        <p:blipFill>
          <a:blip r:embed="rId5"/>
          <a:stretch>
            <a:fillRect/>
          </a:stretch>
        </p:blipFill>
        <p:spPr>
          <a:xfrm>
            <a:off x="6019800" y="650116"/>
            <a:ext cx="2311400" cy="231140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pic>
        <p:nvPicPr>
          <p:cNvPr id="19458" name="Picture 7">
            <a:extLst>
              <a:ext uri="{FF2B5EF4-FFF2-40B4-BE49-F238E27FC236}">
                <a16:creationId xmlns:a16="http://schemas.microsoft.com/office/drawing/2014/main" id="{6F6EA0B5-52BC-42C4-B394-9A0D37DA0B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76413"/>
            <a:ext cx="4038600"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Rectangle 4">
            <a:extLst>
              <a:ext uri="{FF2B5EF4-FFF2-40B4-BE49-F238E27FC236}">
                <a16:creationId xmlns:a16="http://schemas.microsoft.com/office/drawing/2014/main" id="{4E383094-3995-4BF1-AE20-B6FDE56EBFCD}"/>
              </a:ext>
            </a:extLst>
          </p:cNvPr>
          <p:cNvSpPr>
            <a:spLocks noGrp="1" noChangeArrowheads="1"/>
          </p:cNvSpPr>
          <p:nvPr>
            <p:ph type="title"/>
          </p:nvPr>
        </p:nvSpPr>
        <p:spPr>
          <a:xfrm>
            <a:off x="457200" y="379413"/>
            <a:ext cx="8229600" cy="1143000"/>
          </a:xfrm>
        </p:spPr>
        <p:txBody>
          <a:bodyPr rtlCol="0">
            <a:normAutofit fontScale="90000"/>
          </a:bodyPr>
          <a:lstStyle/>
          <a:p>
            <a:pPr eaLnBrk="1" fontAlgn="auto" hangingPunct="1">
              <a:spcAft>
                <a:spcPts val="0"/>
              </a:spcAft>
              <a:defRPr/>
            </a:pPr>
            <a:r>
              <a:rPr lang="en-US" altLang="en-US" b="1" dirty="0">
                <a:solidFill>
                  <a:srgbClr val="729D51"/>
                </a:solidFill>
                <a:latin typeface="Arial Black" panose="020B0A04020102020204" pitchFamily="34" charset="0"/>
              </a:rPr>
              <a:t>Environmental Health</a:t>
            </a:r>
            <a:br>
              <a:rPr lang="en-US" altLang="en-US" b="1" dirty="0">
                <a:solidFill>
                  <a:srgbClr val="729D51"/>
                </a:solidFill>
                <a:latin typeface="Arial Black" panose="020B0A04020102020204" pitchFamily="34" charset="0"/>
              </a:rPr>
            </a:br>
            <a:r>
              <a:rPr lang="en-US" altLang="en-US" dirty="0">
                <a:solidFill>
                  <a:srgbClr val="729D51"/>
                </a:solidFill>
                <a:latin typeface="+mn-lt"/>
              </a:rPr>
              <a:t>Solid Waste</a:t>
            </a:r>
            <a:endParaRPr lang="en-US" altLang="en-US" dirty="0">
              <a:solidFill>
                <a:srgbClr val="729D51"/>
              </a:solidFill>
              <a:latin typeface="Arial Black" panose="020B0A04020102020204" pitchFamily="34" charset="0"/>
            </a:endParaRPr>
          </a:p>
        </p:txBody>
      </p:sp>
      <p:sp>
        <p:nvSpPr>
          <p:cNvPr id="21507" name="Rectangle 6">
            <a:extLst>
              <a:ext uri="{FF2B5EF4-FFF2-40B4-BE49-F238E27FC236}">
                <a16:creationId xmlns:a16="http://schemas.microsoft.com/office/drawing/2014/main" id="{CAD7C195-648D-4CB6-A710-9BC8A5D30CF6}"/>
              </a:ext>
            </a:extLst>
          </p:cNvPr>
          <p:cNvSpPr>
            <a:spLocks noGrp="1" noChangeArrowheads="1"/>
          </p:cNvSpPr>
          <p:nvPr>
            <p:ph type="body" sz="half" idx="1"/>
          </p:nvPr>
        </p:nvSpPr>
        <p:spPr>
          <a:xfrm>
            <a:off x="762000" y="1958975"/>
            <a:ext cx="4038600" cy="4525963"/>
          </a:xfrm>
        </p:spPr>
        <p:txBody>
          <a:bodyPr rtlCol="0">
            <a:normAutofit/>
          </a:bodyPr>
          <a:lstStyle/>
          <a:p>
            <a:pPr marL="34290" indent="0" algn="ctr" eaLnBrk="1" fontAlgn="auto" hangingPunct="1">
              <a:spcAft>
                <a:spcPts val="0"/>
              </a:spcAft>
              <a:buFont typeface="Corbel" panose="020B0503020204020204" pitchFamily="34" charset="0"/>
              <a:buNone/>
              <a:defRPr/>
            </a:pPr>
            <a:r>
              <a:rPr lang="en-US" altLang="en-US" sz="2800" dirty="0">
                <a:solidFill>
                  <a:schemeClr val="accent4">
                    <a:lumMod val="50000"/>
                  </a:schemeClr>
                </a:solidFill>
              </a:rPr>
              <a:t>Residential</a:t>
            </a:r>
          </a:p>
          <a:p>
            <a:pPr marL="34290" indent="0" algn="ctr" eaLnBrk="1" fontAlgn="auto" hangingPunct="1">
              <a:spcAft>
                <a:spcPts val="0"/>
              </a:spcAft>
              <a:buFont typeface="Corbel" panose="020B0503020204020204" pitchFamily="34" charset="0"/>
              <a:buNone/>
              <a:defRPr/>
            </a:pPr>
            <a:r>
              <a:rPr lang="en-US" altLang="en-US" sz="2800" dirty="0">
                <a:solidFill>
                  <a:schemeClr val="accent4">
                    <a:lumMod val="50000"/>
                  </a:schemeClr>
                </a:solidFill>
              </a:rPr>
              <a:t>Commercial</a:t>
            </a:r>
          </a:p>
          <a:p>
            <a:pPr marL="34290" indent="0" algn="ctr" eaLnBrk="1" fontAlgn="auto" hangingPunct="1">
              <a:spcAft>
                <a:spcPts val="0"/>
              </a:spcAft>
              <a:buFont typeface="Corbel" panose="020B0503020204020204" pitchFamily="34" charset="0"/>
              <a:buNone/>
              <a:defRPr/>
            </a:pPr>
            <a:r>
              <a:rPr lang="en-US" altLang="en-US" sz="2800" dirty="0">
                <a:solidFill>
                  <a:schemeClr val="accent4">
                    <a:lumMod val="50000"/>
                  </a:schemeClr>
                </a:solidFill>
              </a:rPr>
              <a:t>Recycling</a:t>
            </a:r>
          </a:p>
          <a:p>
            <a:pPr marL="34290" indent="0" algn="ctr" eaLnBrk="1" fontAlgn="auto" hangingPunct="1">
              <a:spcAft>
                <a:spcPts val="0"/>
              </a:spcAft>
              <a:buFont typeface="Corbel" panose="020B0503020204020204" pitchFamily="34" charset="0"/>
              <a:buNone/>
              <a:defRPr/>
            </a:pPr>
            <a:r>
              <a:rPr lang="en-US" altLang="en-US" sz="2800" dirty="0">
                <a:solidFill>
                  <a:schemeClr val="accent4">
                    <a:lumMod val="50000"/>
                  </a:schemeClr>
                </a:solidFill>
              </a:rPr>
              <a:t>Landfill – Transfer Station</a:t>
            </a:r>
          </a:p>
          <a:p>
            <a:pPr marL="34290" indent="0" algn="ctr" eaLnBrk="1" fontAlgn="auto" hangingPunct="1">
              <a:spcAft>
                <a:spcPts val="0"/>
              </a:spcAft>
              <a:buFont typeface="Corbel" panose="020B0503020204020204" pitchFamily="34" charset="0"/>
              <a:buNone/>
              <a:defRPr/>
            </a:pPr>
            <a:r>
              <a:rPr lang="en-US" altLang="en-US" sz="2800" dirty="0">
                <a:solidFill>
                  <a:schemeClr val="accent4">
                    <a:lumMod val="50000"/>
                  </a:schemeClr>
                </a:solidFill>
              </a:rPr>
              <a:t>Infectious Waste</a:t>
            </a:r>
          </a:p>
          <a:p>
            <a:pPr marL="34290" indent="0" algn="ctr" eaLnBrk="1" fontAlgn="auto" hangingPunct="1">
              <a:spcAft>
                <a:spcPts val="0"/>
              </a:spcAft>
              <a:buFont typeface="Corbel" panose="020B0503020204020204" pitchFamily="34" charset="0"/>
              <a:buNone/>
              <a:defRPr/>
            </a:pPr>
            <a:r>
              <a:rPr lang="en-US" altLang="en-US" sz="2800" dirty="0">
                <a:solidFill>
                  <a:schemeClr val="accent4">
                    <a:lumMod val="50000"/>
                  </a:schemeClr>
                </a:solidFill>
              </a:rPr>
              <a:t>Hazardous Waste</a:t>
            </a:r>
          </a:p>
          <a:p>
            <a:pPr marL="34290" indent="0" algn="ctr" eaLnBrk="1" fontAlgn="auto" hangingPunct="1">
              <a:spcAft>
                <a:spcPts val="0"/>
              </a:spcAft>
              <a:buFont typeface="Corbel" panose="020B0503020204020204" pitchFamily="34" charset="0"/>
              <a:buNone/>
              <a:defRPr/>
            </a:pPr>
            <a:r>
              <a:rPr lang="en-US" altLang="en-US" sz="2800" dirty="0">
                <a:solidFill>
                  <a:schemeClr val="accent4">
                    <a:lumMod val="50000"/>
                  </a:schemeClr>
                </a:solidFill>
              </a:rPr>
              <a:t>Polystyrene</a:t>
            </a:r>
          </a:p>
          <a:p>
            <a:pPr marL="34290" indent="0" algn="ctr" eaLnBrk="1" fontAlgn="auto" hangingPunct="1">
              <a:spcAft>
                <a:spcPts val="0"/>
              </a:spcAft>
              <a:buFont typeface="Corbel" panose="020B0503020204020204" pitchFamily="34" charset="0"/>
              <a:buNone/>
              <a:defRPr/>
            </a:pPr>
            <a:r>
              <a:rPr lang="en-US" altLang="en-US" sz="2800" dirty="0">
                <a:solidFill>
                  <a:schemeClr val="accent4">
                    <a:lumMod val="50000"/>
                  </a:schemeClr>
                </a:solidFill>
              </a:rPr>
              <a:t>Plastic Bags</a:t>
            </a:r>
          </a:p>
          <a:p>
            <a:pPr indent="-137160" eaLnBrk="1" fontAlgn="auto" hangingPunct="1">
              <a:spcAft>
                <a:spcPts val="0"/>
              </a:spcAft>
              <a:defRPr/>
            </a:pPr>
            <a:endParaRPr lang="en-US" altLang="en-US" sz="2800" dirty="0"/>
          </a:p>
        </p:txBody>
      </p:sp>
      <p:sp>
        <p:nvSpPr>
          <p:cNvPr id="19461" name="AutoShape 9" descr="image of inspectors">
            <a:extLst>
              <a:ext uri="{FF2B5EF4-FFF2-40B4-BE49-F238E27FC236}">
                <a16:creationId xmlns:a16="http://schemas.microsoft.com/office/drawing/2014/main" id="{A5E97502-949A-4994-B406-9011E18F1E4D}"/>
              </a:ext>
            </a:extLst>
          </p:cNvPr>
          <p:cNvSpPr>
            <a:spLocks noChangeAspect="1" noChangeArrowheads="1"/>
          </p:cNvSpPr>
          <p:nvPr/>
        </p:nvSpPr>
        <p:spPr bwMode="auto">
          <a:xfrm>
            <a:off x="155575" y="46038"/>
            <a:ext cx="7620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eaLnBrk="1" hangingPunct="1"/>
            <a:endParaRPr lang="en-US" altLang="en-US">
              <a:latin typeface="Arial" panose="020B0604020202020204" pitchFamily="34" charset="0"/>
            </a:endParaRPr>
          </a:p>
        </p:txBody>
      </p:sp>
      <p:pic>
        <p:nvPicPr>
          <p:cNvPr id="19466" name="Picture 10" descr="Where does your trash and recycling go?">
            <a:extLst>
              <a:ext uri="{FF2B5EF4-FFF2-40B4-BE49-F238E27FC236}">
                <a16:creationId xmlns:a16="http://schemas.microsoft.com/office/drawing/2014/main" id="{57E32F36-D705-4780-8DE1-C98B91D4C9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612362" y="2269451"/>
            <a:ext cx="4251224" cy="32651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D4F4FA24-7351-449F-8EA4-7080F0A35174}"/>
              </a:ext>
            </a:extLst>
          </p:cNvPr>
          <p:cNvSpPr>
            <a:spLocks noGrp="1" noChangeArrowheads="1"/>
          </p:cNvSpPr>
          <p:nvPr>
            <p:ph type="title"/>
          </p:nvPr>
        </p:nvSpPr>
        <p:spPr>
          <a:xfrm>
            <a:off x="431800" y="428625"/>
            <a:ext cx="8229600" cy="1143000"/>
          </a:xfrm>
        </p:spPr>
        <p:txBody>
          <a:bodyPr rtlCol="0">
            <a:normAutofit fontScale="90000"/>
          </a:bodyPr>
          <a:lstStyle/>
          <a:p>
            <a:pPr eaLnBrk="1" fontAlgn="auto" hangingPunct="1">
              <a:spcAft>
                <a:spcPts val="0"/>
              </a:spcAft>
              <a:defRPr/>
            </a:pPr>
            <a:r>
              <a:rPr lang="en-US" altLang="en-US" dirty="0">
                <a:solidFill>
                  <a:srgbClr val="96A622"/>
                </a:solidFill>
                <a:latin typeface="Arial Black" panose="020B0A04020102020204" pitchFamily="34" charset="0"/>
              </a:rPr>
              <a:t>Environmental Health</a:t>
            </a:r>
            <a:br>
              <a:rPr lang="en-US" altLang="en-US" dirty="0">
                <a:solidFill>
                  <a:srgbClr val="729D51"/>
                </a:solidFill>
              </a:rPr>
            </a:br>
            <a:r>
              <a:rPr lang="en-US" altLang="en-US" dirty="0">
                <a:solidFill>
                  <a:srgbClr val="B6C751"/>
                </a:solidFill>
                <a:latin typeface="+mn-lt"/>
              </a:rPr>
              <a:t>Mass Gatherings</a:t>
            </a:r>
          </a:p>
        </p:txBody>
      </p:sp>
      <p:pic>
        <p:nvPicPr>
          <p:cNvPr id="2" name="Picture 1">
            <a:extLst>
              <a:ext uri="{FF2B5EF4-FFF2-40B4-BE49-F238E27FC236}">
                <a16:creationId xmlns:a16="http://schemas.microsoft.com/office/drawing/2014/main" id="{6EEB1476-35A0-4016-9B6D-01156E7E6292}"/>
              </a:ext>
            </a:extLst>
          </p:cNvPr>
          <p:cNvPicPr>
            <a:picLocks noChangeAspect="1"/>
          </p:cNvPicPr>
          <p:nvPr/>
        </p:nvPicPr>
        <p:blipFill>
          <a:blip r:embed="rId3"/>
          <a:stretch>
            <a:fillRect/>
          </a:stretch>
        </p:blipFill>
        <p:spPr>
          <a:xfrm>
            <a:off x="285750" y="4572000"/>
            <a:ext cx="8572500" cy="1990725"/>
          </a:xfrm>
          <a:prstGeom prst="rect">
            <a:avLst/>
          </a:prstGeom>
        </p:spPr>
      </p:pic>
      <p:pic>
        <p:nvPicPr>
          <p:cNvPr id="4" name="Picture 3">
            <a:extLst>
              <a:ext uri="{FF2B5EF4-FFF2-40B4-BE49-F238E27FC236}">
                <a16:creationId xmlns:a16="http://schemas.microsoft.com/office/drawing/2014/main" id="{FCB0B5D7-44F9-46D0-A20C-A7EFE1E0DBA1}"/>
              </a:ext>
            </a:extLst>
          </p:cNvPr>
          <p:cNvPicPr>
            <a:picLocks noChangeAspect="1"/>
          </p:cNvPicPr>
          <p:nvPr/>
        </p:nvPicPr>
        <p:blipFill rotWithShape="1">
          <a:blip r:embed="rId4"/>
          <a:srcRect l="14477" r="4629"/>
          <a:stretch/>
        </p:blipFill>
        <p:spPr>
          <a:xfrm>
            <a:off x="304800" y="1661077"/>
            <a:ext cx="4215849" cy="2819400"/>
          </a:xfrm>
          <a:prstGeom prst="rect">
            <a:avLst/>
          </a:prstGeom>
        </p:spPr>
      </p:pic>
      <p:pic>
        <p:nvPicPr>
          <p:cNvPr id="2058" name="Picture 10" descr="Woodstock Music Festival Has Been Resurrected For Its 50th Anniversary -  EDM.com - The Latest Electronic Dance Music News, Reviews &amp; Artists">
            <a:extLst>
              <a:ext uri="{FF2B5EF4-FFF2-40B4-BE49-F238E27FC236}">
                <a16:creationId xmlns:a16="http://schemas.microsoft.com/office/drawing/2014/main" id="{6B0E7AD6-5F62-4BD7-BE5B-BBDA3845D7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5899" y="1661077"/>
            <a:ext cx="4229100" cy="2819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9C223D34-6CCE-4B22-BF74-F80A02A47651}"/>
              </a:ext>
            </a:extLst>
          </p:cNvPr>
          <p:cNvSpPr>
            <a:spLocks noGrp="1" noChangeArrowheads="1"/>
          </p:cNvSpPr>
          <p:nvPr>
            <p:ph type="title"/>
          </p:nvPr>
        </p:nvSpPr>
        <p:spPr>
          <a:xfrm>
            <a:off x="457200" y="415925"/>
            <a:ext cx="8229600" cy="1143000"/>
          </a:xfrm>
        </p:spPr>
        <p:txBody>
          <a:bodyPr rtlCol="0">
            <a:normAutofit fontScale="90000"/>
          </a:bodyPr>
          <a:lstStyle/>
          <a:p>
            <a:pPr eaLnBrk="1" fontAlgn="auto" hangingPunct="1">
              <a:spcAft>
                <a:spcPts val="0"/>
              </a:spcAft>
              <a:defRPr/>
            </a:pPr>
            <a:r>
              <a:rPr lang="en-US" altLang="en-US" dirty="0">
                <a:solidFill>
                  <a:srgbClr val="96A622"/>
                </a:solidFill>
                <a:latin typeface="Arial Black" panose="020B0A04020102020204" pitchFamily="34" charset="0"/>
              </a:rPr>
              <a:t>Environmental Health</a:t>
            </a:r>
            <a:br>
              <a:rPr lang="en-US" altLang="en-US" dirty="0">
                <a:solidFill>
                  <a:srgbClr val="729D51"/>
                </a:solidFill>
                <a:latin typeface="Arial Black" panose="020B0A04020102020204" pitchFamily="34" charset="0"/>
              </a:rPr>
            </a:br>
            <a:r>
              <a:rPr lang="en-US" altLang="en-US" dirty="0">
                <a:solidFill>
                  <a:srgbClr val="B6C751"/>
                </a:solidFill>
                <a:latin typeface="+mn-lt"/>
              </a:rPr>
              <a:t>Public Health Emergencies</a:t>
            </a:r>
            <a:endParaRPr lang="en-US" altLang="en-US" dirty="0">
              <a:solidFill>
                <a:srgbClr val="B6C751"/>
              </a:solidFill>
              <a:latin typeface="Arial Black" panose="020B0A04020102020204" pitchFamily="34" charset="0"/>
            </a:endParaRPr>
          </a:p>
        </p:txBody>
      </p:sp>
      <p:pic>
        <p:nvPicPr>
          <p:cNvPr id="4" name="Picture 3">
            <a:extLst>
              <a:ext uri="{FF2B5EF4-FFF2-40B4-BE49-F238E27FC236}">
                <a16:creationId xmlns:a16="http://schemas.microsoft.com/office/drawing/2014/main" id="{0BCD066A-2E78-424F-9996-E94336B2DCE4}"/>
              </a:ext>
            </a:extLst>
          </p:cNvPr>
          <p:cNvPicPr>
            <a:picLocks noChangeAspect="1"/>
          </p:cNvPicPr>
          <p:nvPr/>
        </p:nvPicPr>
        <p:blipFill>
          <a:blip r:embed="rId3"/>
          <a:stretch>
            <a:fillRect/>
          </a:stretch>
        </p:blipFill>
        <p:spPr>
          <a:xfrm>
            <a:off x="4138789" y="1624071"/>
            <a:ext cx="4548011" cy="49353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BAD01AD0-5BD2-4046-BC18-91D4351C6754}"/>
              </a:ext>
            </a:extLst>
          </p:cNvPr>
          <p:cNvPicPr>
            <a:picLocks noChangeAspect="1"/>
          </p:cNvPicPr>
          <p:nvPr/>
        </p:nvPicPr>
        <p:blipFill>
          <a:blip r:embed="rId4"/>
          <a:stretch>
            <a:fillRect/>
          </a:stretch>
        </p:blipFill>
        <p:spPr>
          <a:xfrm>
            <a:off x="685800" y="1558925"/>
            <a:ext cx="3148189" cy="5065604"/>
          </a:xfrm>
          <a:prstGeom prst="rect">
            <a:avLst/>
          </a:prstGeom>
        </p:spPr>
      </p:pic>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8D46D773-2C3B-434E-AF67-D586F1165079}"/>
              </a:ext>
            </a:extLst>
          </p:cNvPr>
          <p:cNvGraphicFramePr/>
          <p:nvPr>
            <p:extLst>
              <p:ext uri="{D42A27DB-BD31-4B8C-83A1-F6EECF244321}">
                <p14:modId xmlns:p14="http://schemas.microsoft.com/office/powerpoint/2010/main" val="1047380808"/>
              </p:ext>
            </p:extLst>
          </p:nvPr>
        </p:nvGraphicFramePr>
        <p:xfrm>
          <a:off x="304800" y="990600"/>
          <a:ext cx="83820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le 1">
            <a:extLst>
              <a:ext uri="{FF2B5EF4-FFF2-40B4-BE49-F238E27FC236}">
                <a16:creationId xmlns:a16="http://schemas.microsoft.com/office/drawing/2014/main" id="{2FC43CE7-AE16-48E7-9895-707B5936BD47}"/>
              </a:ext>
            </a:extLst>
          </p:cNvPr>
          <p:cNvSpPr>
            <a:spLocks noGrp="1"/>
          </p:cNvSpPr>
          <p:nvPr>
            <p:ph type="title"/>
          </p:nvPr>
        </p:nvSpPr>
        <p:spPr>
          <a:xfrm>
            <a:off x="304800" y="304800"/>
            <a:ext cx="7696200" cy="685800"/>
          </a:xfrm>
        </p:spPr>
        <p:txBody>
          <a:bodyPr rtlCol="0">
            <a:normAutofit/>
          </a:bodyPr>
          <a:lstStyle/>
          <a:p>
            <a:pPr eaLnBrk="1" fontAlgn="auto" hangingPunct="1">
              <a:spcAft>
                <a:spcPts val="0"/>
              </a:spcAft>
              <a:defRPr/>
            </a:pPr>
            <a:r>
              <a:rPr lang="en-US" altLang="en-US" dirty="0">
                <a:solidFill>
                  <a:srgbClr val="96A622"/>
                </a:solidFill>
                <a:latin typeface="Arial Black" panose="020B0A04020102020204" pitchFamily="34" charset="0"/>
              </a:rPr>
              <a:t>Topics to be Covered</a:t>
            </a:r>
          </a:p>
        </p:txBody>
      </p:sp>
    </p:spTree>
    <p:extLst>
      <p:ext uri="{BB962C8B-B14F-4D97-AF65-F5344CB8AC3E}">
        <p14:creationId xmlns:p14="http://schemas.microsoft.com/office/powerpoint/2010/main" val="1691890122"/>
      </p:ext>
    </p:extLst>
  </p:cSld>
  <p:clrMapOvr>
    <a:masterClrMapping/>
  </p:clrMapOvr>
  <mc:AlternateContent xmlns:mc="http://schemas.openxmlformats.org/markup-compatibility/2006" xmlns:p14="http://schemas.microsoft.com/office/powerpoint/2010/main">
    <mc:Choice Requires="p14">
      <p:transition p14:dur="10" advTm="8000">
        <p:push dir="u"/>
      </p:transition>
    </mc:Choice>
    <mc:Fallback xmlns="">
      <p:transition advTm="8000">
        <p:push dir="u"/>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401C45E7-3998-4405-97E8-78C843E4A199}"/>
              </a:ext>
            </a:extLst>
          </p:cNvPr>
          <p:cNvSpPr txBox="1">
            <a:spLocks noChangeArrowheads="1"/>
          </p:cNvSpPr>
          <p:nvPr/>
        </p:nvSpPr>
        <p:spPr>
          <a:xfrm>
            <a:off x="457200" y="415925"/>
            <a:ext cx="8229600" cy="1143000"/>
          </a:xfrm>
          <a:prstGeom prst="rect">
            <a:avLst/>
          </a:prstGeom>
        </p:spPr>
        <p:txBody>
          <a:bodyPr anchor="ctr">
            <a:normAutofit fontScale="97500" lnSpcReduction="10000"/>
          </a:bodyPr>
          <a:lstStyle>
            <a:lvl1pPr algn="l" defTabSz="685800" rtl="0" eaLnBrk="1" latinLnBrk="0" hangingPunct="1">
              <a:lnSpc>
                <a:spcPct val="90000"/>
              </a:lnSpc>
              <a:spcBef>
                <a:spcPct val="0"/>
              </a:spcBef>
              <a:buNone/>
              <a:defRPr sz="4000" kern="1200">
                <a:solidFill>
                  <a:schemeClr val="tx1"/>
                </a:solidFill>
                <a:latin typeface="+mj-lt"/>
                <a:ea typeface="+mj-ea"/>
                <a:cs typeface="+mj-cs"/>
              </a:defRPr>
            </a:lvl1pPr>
          </a:lstStyle>
          <a:p>
            <a:pPr fontAlgn="auto">
              <a:spcAft>
                <a:spcPts val="0"/>
              </a:spcAft>
              <a:defRPr/>
            </a:pPr>
            <a:r>
              <a:rPr lang="en-US" altLang="en-US" dirty="0">
                <a:solidFill>
                  <a:srgbClr val="96A622"/>
                </a:solidFill>
                <a:latin typeface="Arial Black" panose="020B0A04020102020204" pitchFamily="34" charset="0"/>
              </a:rPr>
              <a:t>Environmental Health</a:t>
            </a:r>
            <a:br>
              <a:rPr lang="en-US" altLang="en-US" dirty="0">
                <a:solidFill>
                  <a:srgbClr val="729D51"/>
                </a:solidFill>
                <a:latin typeface="Arial Black" panose="020B0A04020102020204" pitchFamily="34" charset="0"/>
              </a:rPr>
            </a:br>
            <a:r>
              <a:rPr lang="en-US" altLang="en-US" dirty="0">
                <a:solidFill>
                  <a:srgbClr val="B6C751"/>
                </a:solidFill>
                <a:latin typeface="+mn-lt"/>
              </a:rPr>
              <a:t>Marijuana</a:t>
            </a:r>
            <a:endParaRPr lang="en-US" altLang="en-US" dirty="0">
              <a:solidFill>
                <a:srgbClr val="B6C751"/>
              </a:solidFill>
              <a:latin typeface="Arial Black" panose="020B0A04020102020204" pitchFamily="34" charset="0"/>
            </a:endParaRPr>
          </a:p>
        </p:txBody>
      </p:sp>
      <p:pic>
        <p:nvPicPr>
          <p:cNvPr id="6" name="Picture 5">
            <a:extLst>
              <a:ext uri="{FF2B5EF4-FFF2-40B4-BE49-F238E27FC236}">
                <a16:creationId xmlns:a16="http://schemas.microsoft.com/office/drawing/2014/main" id="{5B8962C8-B833-4CC3-9D44-EDFCFB180667}"/>
              </a:ext>
            </a:extLst>
          </p:cNvPr>
          <p:cNvPicPr>
            <a:picLocks noChangeAspect="1"/>
          </p:cNvPicPr>
          <p:nvPr/>
        </p:nvPicPr>
        <p:blipFill>
          <a:blip r:embed="rId3"/>
          <a:stretch>
            <a:fillRect/>
          </a:stretch>
        </p:blipFill>
        <p:spPr>
          <a:xfrm>
            <a:off x="914400" y="1558925"/>
            <a:ext cx="7315200" cy="5054022"/>
          </a:xfrm>
          <a:prstGeom prst="rect">
            <a:avLst/>
          </a:prstGeom>
        </p:spPr>
      </p:pic>
      <p:sp>
        <p:nvSpPr>
          <p:cNvPr id="9" name="Arrow: Right 8">
            <a:extLst>
              <a:ext uri="{FF2B5EF4-FFF2-40B4-BE49-F238E27FC236}">
                <a16:creationId xmlns:a16="http://schemas.microsoft.com/office/drawing/2014/main" id="{DA0BD83A-2EA6-4E1C-8588-3A2FD1B0F4AD}"/>
              </a:ext>
            </a:extLst>
          </p:cNvPr>
          <p:cNvSpPr/>
          <p:nvPr/>
        </p:nvSpPr>
        <p:spPr>
          <a:xfrm rot="13116706">
            <a:off x="7953184" y="3288210"/>
            <a:ext cx="685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pic>
        <p:nvPicPr>
          <p:cNvPr id="26626" name="Picture 11">
            <a:extLst>
              <a:ext uri="{FF2B5EF4-FFF2-40B4-BE49-F238E27FC236}">
                <a16:creationId xmlns:a16="http://schemas.microsoft.com/office/drawing/2014/main" id="{547A624C-9371-49F4-836B-5E4F439CC7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17700"/>
            <a:ext cx="3200400" cy="351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Placeholder 2">
            <a:extLst>
              <a:ext uri="{FF2B5EF4-FFF2-40B4-BE49-F238E27FC236}">
                <a16:creationId xmlns:a16="http://schemas.microsoft.com/office/drawing/2014/main" id="{C23E1A67-A23C-48A0-8E20-FA0D52E19905}"/>
              </a:ext>
            </a:extLst>
          </p:cNvPr>
          <p:cNvSpPr>
            <a:spLocks noGrp="1" noChangeArrowheads="1"/>
          </p:cNvSpPr>
          <p:nvPr>
            <p:ph type="body" sz="half" idx="1"/>
          </p:nvPr>
        </p:nvSpPr>
        <p:spPr>
          <a:xfrm>
            <a:off x="533400" y="2233613"/>
            <a:ext cx="3352800" cy="3200400"/>
          </a:xfrm>
        </p:spPr>
        <p:txBody>
          <a:bodyPr/>
          <a:lstStyle/>
          <a:p>
            <a:pPr marL="33338" indent="0" algn="ctr" eaLnBrk="1" hangingPunct="1">
              <a:buFont typeface="Corbel" panose="020B0503020204020204" pitchFamily="34" charset="0"/>
              <a:buNone/>
            </a:pPr>
            <a:r>
              <a:rPr lang="en-US" altLang="en-US" dirty="0">
                <a:solidFill>
                  <a:schemeClr val="accent4">
                    <a:lumMod val="50000"/>
                  </a:schemeClr>
                </a:solidFill>
              </a:rPr>
              <a:t>Swimming Pools</a:t>
            </a:r>
          </a:p>
          <a:p>
            <a:pPr marL="33338" indent="0" algn="ctr" eaLnBrk="1" hangingPunct="1">
              <a:buFont typeface="Corbel" panose="020B0503020204020204" pitchFamily="34" charset="0"/>
              <a:buNone/>
            </a:pPr>
            <a:r>
              <a:rPr lang="en-US" altLang="en-US" dirty="0">
                <a:solidFill>
                  <a:schemeClr val="accent4">
                    <a:lumMod val="50000"/>
                  </a:schemeClr>
                </a:solidFill>
              </a:rPr>
              <a:t>Children’s Camps</a:t>
            </a:r>
          </a:p>
          <a:p>
            <a:pPr marL="33338" indent="0" algn="ctr" eaLnBrk="1" hangingPunct="1">
              <a:buFont typeface="Corbel" panose="020B0503020204020204" pitchFamily="34" charset="0"/>
              <a:buNone/>
            </a:pPr>
            <a:r>
              <a:rPr lang="en-US" altLang="en-US" dirty="0">
                <a:solidFill>
                  <a:schemeClr val="accent4">
                    <a:lumMod val="50000"/>
                  </a:schemeClr>
                </a:solidFill>
              </a:rPr>
              <a:t>Asbestos Removal</a:t>
            </a:r>
          </a:p>
          <a:p>
            <a:pPr marL="33338" indent="0" algn="ctr" eaLnBrk="1" hangingPunct="1">
              <a:buFont typeface="Corbel" panose="020B0503020204020204" pitchFamily="34" charset="0"/>
              <a:buNone/>
            </a:pPr>
            <a:r>
              <a:rPr lang="en-US" altLang="en-US" dirty="0">
                <a:solidFill>
                  <a:schemeClr val="accent4">
                    <a:lumMod val="50000"/>
                  </a:schemeClr>
                </a:solidFill>
              </a:rPr>
              <a:t>Lead &amp; Mold</a:t>
            </a:r>
          </a:p>
          <a:p>
            <a:pPr marL="33338" indent="0" algn="ctr" eaLnBrk="1" hangingPunct="1">
              <a:buFont typeface="Corbel" panose="020B0503020204020204" pitchFamily="34" charset="0"/>
              <a:buNone/>
            </a:pPr>
            <a:r>
              <a:rPr lang="en-US" altLang="en-US" dirty="0">
                <a:solidFill>
                  <a:schemeClr val="accent4">
                    <a:lumMod val="50000"/>
                  </a:schemeClr>
                </a:solidFill>
              </a:rPr>
              <a:t>Keeping of Animals</a:t>
            </a:r>
          </a:p>
          <a:p>
            <a:pPr marL="33338" indent="0" algn="ctr" eaLnBrk="1" hangingPunct="1">
              <a:buFont typeface="Corbel" panose="020B0503020204020204" pitchFamily="34" charset="0"/>
              <a:buNone/>
            </a:pPr>
            <a:r>
              <a:rPr lang="en-US" altLang="en-US" dirty="0">
                <a:solidFill>
                  <a:schemeClr val="accent4">
                    <a:lumMod val="50000"/>
                  </a:schemeClr>
                </a:solidFill>
              </a:rPr>
              <a:t>General Nuisance Issues</a:t>
            </a:r>
          </a:p>
          <a:p>
            <a:pPr marL="33338" indent="0" algn="ctr" eaLnBrk="1" hangingPunct="1">
              <a:buFont typeface="Corbel" panose="020B0503020204020204" pitchFamily="34" charset="0"/>
              <a:buNone/>
            </a:pPr>
            <a:r>
              <a:rPr lang="en-US" altLang="en-US" dirty="0">
                <a:solidFill>
                  <a:schemeClr val="accent4">
                    <a:lumMod val="50000"/>
                  </a:schemeClr>
                </a:solidFill>
              </a:rPr>
              <a:t>Emergency Preparedness</a:t>
            </a:r>
          </a:p>
        </p:txBody>
      </p:sp>
      <p:pic>
        <p:nvPicPr>
          <p:cNvPr id="26631" name="Picture 7">
            <a:extLst>
              <a:ext uri="{FF2B5EF4-FFF2-40B4-BE49-F238E27FC236}">
                <a16:creationId xmlns:a16="http://schemas.microsoft.com/office/drawing/2014/main" id="{A92CD7C0-0221-4FA8-9FA5-8069BF5E0B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18056"/>
          <a:stretch>
            <a:fillRect/>
          </a:stretch>
        </p:blipFill>
        <p:spPr bwMode="auto">
          <a:xfrm>
            <a:off x="6564891" y="1875632"/>
            <a:ext cx="2237778" cy="1800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32" name="Picture 8">
            <a:extLst>
              <a:ext uri="{FF2B5EF4-FFF2-40B4-BE49-F238E27FC236}">
                <a16:creationId xmlns:a16="http://schemas.microsoft.com/office/drawing/2014/main" id="{7DDD62BD-0059-44AD-9841-94CBF9582A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3221" y="4724886"/>
            <a:ext cx="240030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2">
            <a:extLst>
              <a:ext uri="{FF2B5EF4-FFF2-40B4-BE49-F238E27FC236}">
                <a16:creationId xmlns:a16="http://schemas.microsoft.com/office/drawing/2014/main" id="{3C4CCA3D-1B36-4FB1-A3C1-1B2EF0ABBD3C}"/>
              </a:ext>
            </a:extLst>
          </p:cNvPr>
          <p:cNvSpPr txBox="1">
            <a:spLocks noChangeArrowheads="1"/>
          </p:cNvSpPr>
          <p:nvPr/>
        </p:nvSpPr>
        <p:spPr>
          <a:xfrm>
            <a:off x="304800" y="333375"/>
            <a:ext cx="8229600" cy="1143000"/>
          </a:xfrm>
          <a:prstGeom prst="rect">
            <a:avLst/>
          </a:prstGeom>
        </p:spPr>
        <p:txBody>
          <a:bodyPr anchor="ctr">
            <a:normAutofit fontScale="97500" lnSpcReduction="10000"/>
          </a:bodyPr>
          <a:lstStyle>
            <a:lvl1pPr algn="l" defTabSz="685800" rtl="0" eaLnBrk="1" latinLnBrk="0" hangingPunct="1">
              <a:lnSpc>
                <a:spcPct val="90000"/>
              </a:lnSpc>
              <a:spcBef>
                <a:spcPct val="0"/>
              </a:spcBef>
              <a:buNone/>
              <a:defRPr sz="4000" kern="1200">
                <a:solidFill>
                  <a:schemeClr val="tx1"/>
                </a:solidFill>
                <a:latin typeface="+mj-lt"/>
                <a:ea typeface="+mj-ea"/>
                <a:cs typeface="+mj-cs"/>
              </a:defRPr>
            </a:lvl1pPr>
          </a:lstStyle>
          <a:p>
            <a:pPr fontAlgn="auto">
              <a:spcAft>
                <a:spcPts val="0"/>
              </a:spcAft>
              <a:defRPr/>
            </a:pPr>
            <a:r>
              <a:rPr lang="en-US" altLang="en-US" dirty="0">
                <a:solidFill>
                  <a:srgbClr val="96A622"/>
                </a:solidFill>
                <a:latin typeface="Arial Black" panose="020B0A04020102020204" pitchFamily="34" charset="0"/>
              </a:rPr>
              <a:t>Environmental Health</a:t>
            </a:r>
            <a:br>
              <a:rPr lang="en-US" altLang="en-US" dirty="0">
                <a:solidFill>
                  <a:srgbClr val="729D51"/>
                </a:solidFill>
              </a:rPr>
            </a:br>
            <a:r>
              <a:rPr lang="en-US" altLang="en-US" dirty="0">
                <a:solidFill>
                  <a:srgbClr val="B6C751"/>
                </a:solidFill>
                <a:latin typeface="+mn-lt"/>
              </a:rPr>
              <a:t>..and more!</a:t>
            </a:r>
          </a:p>
        </p:txBody>
      </p:sp>
      <p:pic>
        <p:nvPicPr>
          <p:cNvPr id="26635" name="Picture 11" descr="Pool &amp; Hot Tub/Spa Inspections | Healthy Swimming | Healthy Water | CDC">
            <a:extLst>
              <a:ext uri="{FF2B5EF4-FFF2-40B4-BE49-F238E27FC236}">
                <a16:creationId xmlns:a16="http://schemas.microsoft.com/office/drawing/2014/main" id="{2F65D6A6-2F41-412C-8222-7399B35D8D2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6876"/>
          <a:stretch/>
        </p:blipFill>
        <p:spPr bwMode="auto">
          <a:xfrm>
            <a:off x="4017570" y="1129814"/>
            <a:ext cx="2415951"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6637" name="Picture 13" descr="Day camp - Wikipedia">
            <a:extLst>
              <a:ext uri="{FF2B5EF4-FFF2-40B4-BE49-F238E27FC236}">
                <a16:creationId xmlns:a16="http://schemas.microsoft.com/office/drawing/2014/main" id="{2EC6E672-A9A4-45D4-AD98-DA41EA84FD5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13297"/>
          <a:stretch/>
        </p:blipFill>
        <p:spPr bwMode="auto">
          <a:xfrm>
            <a:off x="4038600" y="2955925"/>
            <a:ext cx="2394921" cy="1657350"/>
          </a:xfrm>
          <a:prstGeom prst="rect">
            <a:avLst/>
          </a:prstGeom>
          <a:noFill/>
          <a:extLst>
            <a:ext uri="{909E8E84-426E-40DD-AFC4-6F175D3DCCD1}">
              <a14:hiddenFill xmlns:a14="http://schemas.microsoft.com/office/drawing/2010/main">
                <a:solidFill>
                  <a:srgbClr val="FFFFFF"/>
                </a:solidFill>
              </a14:hiddenFill>
            </a:ext>
          </a:extLst>
        </p:spPr>
      </p:pic>
      <p:pic>
        <p:nvPicPr>
          <p:cNvPr id="26643" name="Picture 19" descr="Prevailing Wage - Which rate should you get for asbestos removal? -">
            <a:extLst>
              <a:ext uri="{FF2B5EF4-FFF2-40B4-BE49-F238E27FC236}">
                <a16:creationId xmlns:a16="http://schemas.microsoft.com/office/drawing/2014/main" id="{80462F95-FC0B-41D1-BE6A-888536E0EBF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13525"/>
          <a:stretch/>
        </p:blipFill>
        <p:spPr bwMode="auto">
          <a:xfrm>
            <a:off x="6578749" y="3918566"/>
            <a:ext cx="2223920" cy="1714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6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CC615A-0C63-400F-9944-BC7265BCAE96}"/>
              </a:ext>
            </a:extLst>
          </p:cNvPr>
          <p:cNvSpPr/>
          <p:nvPr/>
        </p:nvSpPr>
        <p:spPr>
          <a:xfrm>
            <a:off x="150813" y="119063"/>
            <a:ext cx="8839200" cy="66198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074" name="Rectangle 5">
            <a:extLst>
              <a:ext uri="{FF2B5EF4-FFF2-40B4-BE49-F238E27FC236}">
                <a16:creationId xmlns:a16="http://schemas.microsoft.com/office/drawing/2014/main" id="{98C1704B-6F2F-466C-9E41-B9D59662AFB1}"/>
              </a:ext>
            </a:extLst>
          </p:cNvPr>
          <p:cNvSpPr>
            <a:spLocks noGrp="1" noChangeArrowheads="1"/>
          </p:cNvSpPr>
          <p:nvPr>
            <p:ph type="ctrTitle"/>
          </p:nvPr>
        </p:nvSpPr>
        <p:spPr>
          <a:xfrm>
            <a:off x="381000" y="363124"/>
            <a:ext cx="7772400" cy="1524000"/>
          </a:xfrm>
        </p:spPr>
        <p:txBody>
          <a:bodyPr rtlCol="0">
            <a:normAutofit fontScale="90000"/>
          </a:bodyPr>
          <a:lstStyle/>
          <a:p>
            <a:pPr algn="l" eaLnBrk="1" fontAlgn="auto" hangingPunct="1">
              <a:spcAft>
                <a:spcPts val="0"/>
              </a:spcAft>
              <a:defRPr/>
            </a:pPr>
            <a:r>
              <a:rPr lang="en-US" altLang="en-US" sz="5300" dirty="0">
                <a:solidFill>
                  <a:srgbClr val="96A622"/>
                </a:solidFill>
              </a:rPr>
              <a:t>Employment</a:t>
            </a:r>
            <a:br>
              <a:rPr lang="en-US" altLang="en-US" dirty="0">
                <a:solidFill>
                  <a:srgbClr val="729D51"/>
                </a:solidFill>
              </a:rPr>
            </a:br>
            <a:r>
              <a:rPr lang="en-US" altLang="en-US" sz="3600" dirty="0">
                <a:solidFill>
                  <a:srgbClr val="B6C751"/>
                </a:solidFill>
              </a:rPr>
              <a:t>Internships in Environmental &amp;</a:t>
            </a:r>
            <a:br>
              <a:rPr lang="en-US" altLang="en-US" sz="3600" dirty="0">
                <a:solidFill>
                  <a:srgbClr val="B6C751"/>
                </a:solidFill>
              </a:rPr>
            </a:br>
            <a:r>
              <a:rPr lang="en-US" altLang="en-US" sz="3600" dirty="0">
                <a:solidFill>
                  <a:srgbClr val="B6C751"/>
                </a:solidFill>
              </a:rPr>
              <a:t>Public health</a:t>
            </a:r>
          </a:p>
        </p:txBody>
      </p:sp>
      <p:graphicFrame>
        <p:nvGraphicFramePr>
          <p:cNvPr id="5" name="Diagram 4">
            <a:extLst>
              <a:ext uri="{FF2B5EF4-FFF2-40B4-BE49-F238E27FC236}">
                <a16:creationId xmlns:a16="http://schemas.microsoft.com/office/drawing/2014/main" id="{BC006ABB-5FC0-415F-B381-713D9276E59E}"/>
              </a:ext>
            </a:extLst>
          </p:cNvPr>
          <p:cNvGraphicFramePr/>
          <p:nvPr>
            <p:extLst>
              <p:ext uri="{D42A27DB-BD31-4B8C-83A1-F6EECF244321}">
                <p14:modId xmlns:p14="http://schemas.microsoft.com/office/powerpoint/2010/main" val="1304082017"/>
              </p:ext>
            </p:extLst>
          </p:nvPr>
        </p:nvGraphicFramePr>
        <p:xfrm>
          <a:off x="914400" y="2072206"/>
          <a:ext cx="7467600" cy="43885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8AFA133C-6E0F-42B2-83A2-C398A095FEBF}"/>
              </a:ext>
            </a:extLst>
          </p:cNvPr>
          <p:cNvSpPr/>
          <p:nvPr/>
        </p:nvSpPr>
        <p:spPr>
          <a:xfrm>
            <a:off x="5384800" y="2247900"/>
            <a:ext cx="2997200" cy="300990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2">
            <a:extLst>
              <a:ext uri="{FF2B5EF4-FFF2-40B4-BE49-F238E27FC236}">
                <a16:creationId xmlns:a16="http://schemas.microsoft.com/office/drawing/2014/main" id="{A4ED0770-48B1-484E-BF23-EC88261A1B44}"/>
              </a:ext>
            </a:extLst>
          </p:cNvPr>
          <p:cNvSpPr>
            <a:spLocks noGrp="1" noChangeArrowheads="1"/>
          </p:cNvSpPr>
          <p:nvPr>
            <p:ph type="title"/>
          </p:nvPr>
        </p:nvSpPr>
        <p:spPr>
          <a:xfrm>
            <a:off x="431800" y="428625"/>
            <a:ext cx="8229600" cy="1143000"/>
          </a:xfrm>
        </p:spPr>
        <p:txBody>
          <a:bodyPr rtlCol="0">
            <a:normAutofit fontScale="90000"/>
          </a:bodyPr>
          <a:lstStyle/>
          <a:p>
            <a:pPr eaLnBrk="1" fontAlgn="auto" hangingPunct="1">
              <a:spcAft>
                <a:spcPts val="0"/>
              </a:spcAft>
              <a:defRPr/>
            </a:pPr>
            <a:r>
              <a:rPr lang="en-US" altLang="en-US" dirty="0">
                <a:solidFill>
                  <a:srgbClr val="96A622"/>
                </a:solidFill>
                <a:latin typeface="Arial Black" panose="020B0A04020102020204" pitchFamily="34" charset="0"/>
              </a:rPr>
              <a:t>Employment Locations</a:t>
            </a:r>
            <a:br>
              <a:rPr lang="en-US" altLang="en-US" dirty="0">
                <a:solidFill>
                  <a:srgbClr val="729D51"/>
                </a:solidFill>
              </a:rPr>
            </a:br>
            <a:r>
              <a:rPr lang="en-US" altLang="en-US" dirty="0">
                <a:solidFill>
                  <a:srgbClr val="B6C751"/>
                </a:solidFill>
                <a:latin typeface="+mn-lt"/>
              </a:rPr>
              <a:t>Local Level</a:t>
            </a:r>
          </a:p>
        </p:txBody>
      </p:sp>
      <p:sp>
        <p:nvSpPr>
          <p:cNvPr id="2" name="Content Placeholder 1">
            <a:extLst>
              <a:ext uri="{FF2B5EF4-FFF2-40B4-BE49-F238E27FC236}">
                <a16:creationId xmlns:a16="http://schemas.microsoft.com/office/drawing/2014/main" id="{30B63BC3-0E59-4CD7-A8DA-1458B3CE344C}"/>
              </a:ext>
            </a:extLst>
          </p:cNvPr>
          <p:cNvSpPr>
            <a:spLocks noGrp="1"/>
          </p:cNvSpPr>
          <p:nvPr>
            <p:ph sz="half" idx="2"/>
          </p:nvPr>
        </p:nvSpPr>
        <p:spPr>
          <a:xfrm>
            <a:off x="609600" y="1676400"/>
            <a:ext cx="4953000" cy="4190999"/>
          </a:xfrm>
        </p:spPr>
        <p:txBody>
          <a:bodyPr/>
          <a:lstStyle/>
          <a:p>
            <a:pPr eaLnBrk="1" hangingPunct="1">
              <a:defRPr/>
            </a:pPr>
            <a:r>
              <a:rPr lang="en-US" sz="2400" dirty="0">
                <a:solidFill>
                  <a:schemeClr val="accent4">
                    <a:lumMod val="50000"/>
                  </a:schemeClr>
                </a:solidFill>
              </a:rPr>
              <a:t>Massachusetts Environmental Health Association: </a:t>
            </a:r>
            <a:r>
              <a:rPr lang="en-US" sz="2400" dirty="0">
                <a:solidFill>
                  <a:schemeClr val="accent4"/>
                </a:solidFill>
                <a:hlinkClick r:id="rId3"/>
              </a:rPr>
              <a:t>https://maeha.org/</a:t>
            </a:r>
            <a:endParaRPr lang="en-US" sz="2400" dirty="0">
              <a:solidFill>
                <a:schemeClr val="accent4"/>
              </a:solidFill>
            </a:endParaRPr>
          </a:p>
          <a:p>
            <a:pPr eaLnBrk="1" hangingPunct="1">
              <a:defRPr/>
            </a:pPr>
            <a:r>
              <a:rPr lang="en-US" sz="2400" dirty="0">
                <a:solidFill>
                  <a:schemeClr val="accent4">
                    <a:lumMod val="50000"/>
                  </a:schemeClr>
                </a:solidFill>
              </a:rPr>
              <a:t>MA Health Officers Assoc: </a:t>
            </a:r>
            <a:r>
              <a:rPr lang="en-US" sz="2400" dirty="0">
                <a:solidFill>
                  <a:schemeClr val="accent4"/>
                </a:solidFill>
                <a:hlinkClick r:id="rId4"/>
              </a:rPr>
              <a:t>http://www.mhoa.com/</a:t>
            </a:r>
            <a:endParaRPr lang="en-US" sz="2400" dirty="0">
              <a:solidFill>
                <a:schemeClr val="accent4"/>
              </a:solidFill>
            </a:endParaRPr>
          </a:p>
          <a:p>
            <a:pPr eaLnBrk="1" hangingPunct="1">
              <a:defRPr/>
            </a:pPr>
            <a:r>
              <a:rPr lang="en-US" sz="2400" dirty="0">
                <a:solidFill>
                  <a:schemeClr val="accent4">
                    <a:lumMod val="50000"/>
                  </a:schemeClr>
                </a:solidFill>
              </a:rPr>
              <a:t>City and Town Web Pages</a:t>
            </a:r>
          </a:p>
          <a:p>
            <a:pPr lvl="1" eaLnBrk="1" hangingPunct="1">
              <a:defRPr/>
            </a:pPr>
            <a:r>
              <a:rPr lang="en-US" sz="2400" dirty="0">
                <a:solidFill>
                  <a:schemeClr val="accent4"/>
                </a:solidFill>
                <a:hlinkClick r:id="rId5"/>
              </a:rPr>
              <a:t>https://www.boston.gov/career-center</a:t>
            </a:r>
            <a:endParaRPr lang="en-US" sz="2400" dirty="0">
              <a:solidFill>
                <a:schemeClr val="accent4"/>
              </a:solidFill>
            </a:endParaRPr>
          </a:p>
          <a:p>
            <a:pPr lvl="1" eaLnBrk="1" hangingPunct="1">
              <a:defRPr/>
            </a:pPr>
            <a:r>
              <a:rPr lang="en-US" sz="2400" dirty="0">
                <a:solidFill>
                  <a:schemeClr val="accent4"/>
                </a:solidFill>
                <a:hlinkClick r:id="rId6"/>
              </a:rPr>
              <a:t>https://www.worcesterma.gov/human-resources/employment-opportunities</a:t>
            </a:r>
            <a:endParaRPr lang="en-US" sz="2400" dirty="0">
              <a:solidFill>
                <a:schemeClr val="accent4"/>
              </a:solidFill>
            </a:endParaRPr>
          </a:p>
          <a:p>
            <a:pPr lvl="1" eaLnBrk="1" hangingPunct="1">
              <a:defRPr/>
            </a:pPr>
            <a:r>
              <a:rPr lang="en-US" sz="2400" dirty="0">
                <a:solidFill>
                  <a:schemeClr val="accent4"/>
                </a:solidFill>
                <a:hlinkClick r:id="rId7"/>
              </a:rPr>
              <a:t>https://www1.nyc.gov/site/doh/about/employment/job-search.page</a:t>
            </a:r>
            <a:endParaRPr lang="en-US" sz="2400" dirty="0">
              <a:solidFill>
                <a:schemeClr val="accent4"/>
              </a:solidFill>
            </a:endParaRPr>
          </a:p>
          <a:p>
            <a:pPr eaLnBrk="1" hangingPunct="1">
              <a:defRPr/>
            </a:pPr>
            <a:endParaRPr lang="en-US" dirty="0"/>
          </a:p>
        </p:txBody>
      </p:sp>
      <p:pic>
        <p:nvPicPr>
          <p:cNvPr id="32773" name="Graphic 3" descr="Map with pin with solid fill">
            <a:extLst>
              <a:ext uri="{FF2B5EF4-FFF2-40B4-BE49-F238E27FC236}">
                <a16:creationId xmlns:a16="http://schemas.microsoft.com/office/drawing/2014/main" id="{70F78A46-35F4-4D54-A2BD-FE34ACB8D3E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69000" y="283845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96A622"/>
                </a:solidFill>
                <a:latin typeface="Arial Black" panose="020B0A04020102020204" pitchFamily="34" charset="0"/>
              </a:rPr>
              <a:t>Employment Locations</a:t>
            </a:r>
            <a:endParaRPr lang="en-US" dirty="0"/>
          </a:p>
        </p:txBody>
      </p:sp>
      <p:sp>
        <p:nvSpPr>
          <p:cNvPr id="3" name="Content Placeholder 2"/>
          <p:cNvSpPr>
            <a:spLocks noGrp="1"/>
          </p:cNvSpPr>
          <p:nvPr>
            <p:ph sz="half" idx="1"/>
          </p:nvPr>
        </p:nvSpPr>
        <p:spPr/>
        <p:txBody>
          <a:bodyPr/>
          <a:lstStyle/>
          <a:p>
            <a:pPr marL="34925" indent="0">
              <a:buNone/>
            </a:pPr>
            <a:r>
              <a:rPr lang="en-US" altLang="en-US" sz="3600" dirty="0">
                <a:solidFill>
                  <a:srgbClr val="B6C751"/>
                </a:solidFill>
              </a:rPr>
              <a:t>State Level</a:t>
            </a:r>
            <a:endParaRPr lang="en-US" sz="3600" dirty="0"/>
          </a:p>
        </p:txBody>
      </p:sp>
      <p:pic>
        <p:nvPicPr>
          <p:cNvPr id="8" name="Content Placeholder 7"/>
          <p:cNvPicPr>
            <a:picLocks noGrp="1" noChangeAspect="1"/>
          </p:cNvPicPr>
          <p:nvPr>
            <p:ph sz="half" idx="2"/>
          </p:nvPr>
        </p:nvPicPr>
        <p:blipFill>
          <a:blip r:embed="rId3"/>
          <a:stretch>
            <a:fillRect/>
          </a:stretch>
        </p:blipFill>
        <p:spPr>
          <a:xfrm>
            <a:off x="6172200" y="2527074"/>
            <a:ext cx="1286420" cy="1286420"/>
          </a:xfrm>
          <a:prstGeom prst="rect">
            <a:avLst/>
          </a:prstGeom>
        </p:spPr>
      </p:pic>
      <p:pic>
        <p:nvPicPr>
          <p:cNvPr id="6" name="Graphic 4" descr="Briefcase with solid fill">
            <a:extLst>
              <a:ext uri="{FF2B5EF4-FFF2-40B4-BE49-F238E27FC236}">
                <a16:creationId xmlns:a16="http://schemas.microsoft.com/office/drawing/2014/main" id="{11FF5B03-9C95-4F01-A21F-473F6BEA2D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7071" y="2567390"/>
            <a:ext cx="1255291"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81000" y="3276600"/>
            <a:ext cx="4343400" cy="3416320"/>
          </a:xfrm>
          <a:prstGeom prst="rect">
            <a:avLst/>
          </a:prstGeom>
        </p:spPr>
        <p:txBody>
          <a:bodyPr wrap="square">
            <a:spAutoFit/>
          </a:bodyPr>
          <a:lstStyle/>
          <a:p>
            <a:pPr marL="34925" indent="0" eaLnBrk="1" hangingPunct="1">
              <a:buFont typeface="Corbel" panose="020B0503020204020204" pitchFamily="34" charset="0"/>
              <a:buNone/>
            </a:pPr>
            <a:endParaRPr lang="en-US" altLang="en-US" sz="2400" dirty="0">
              <a:solidFill>
                <a:srgbClr val="F59E00"/>
              </a:solidFill>
              <a:hlinkClick r:id="rId5">
                <a:extLst>
                  <a:ext uri="{A12FA001-AC4F-418D-AE19-62706E023703}">
                    <ahyp:hlinkClr xmlns:ahyp="http://schemas.microsoft.com/office/drawing/2018/hyperlinkcolor" val="tx"/>
                  </a:ext>
                </a:extLst>
              </a:hlinkClick>
            </a:endParaRPr>
          </a:p>
          <a:p>
            <a:pPr marL="34925" indent="0" eaLnBrk="1" hangingPunct="1">
              <a:buFont typeface="Corbel" panose="020B0503020204020204" pitchFamily="34" charset="0"/>
              <a:buNone/>
            </a:pPr>
            <a:r>
              <a:rPr lang="en-US" altLang="en-US" sz="2400" dirty="0">
                <a:solidFill>
                  <a:schemeClr val="accent4"/>
                </a:solidFill>
                <a:hlinkClick r:id="rId6"/>
              </a:rPr>
              <a:t>https://massanf.taleo.net/careersection/ex/jobsearch.ftl?f=ORGANIZATION(11500120189)&amp;a=null&amp;multiline=true&amp;ignoreSavedQuery</a:t>
            </a:r>
            <a:endParaRPr lang="en-US" altLang="en-US" sz="2400" dirty="0">
              <a:solidFill>
                <a:schemeClr val="accent4"/>
              </a:solidFill>
            </a:endParaRPr>
          </a:p>
          <a:p>
            <a:pPr marL="34925" indent="0" eaLnBrk="1" hangingPunct="1">
              <a:buFont typeface="Corbel" panose="020B0503020204020204" pitchFamily="34" charset="0"/>
              <a:buNone/>
            </a:pPr>
            <a:r>
              <a:rPr lang="en-US" altLang="en-US" sz="2400" dirty="0">
                <a:solidFill>
                  <a:schemeClr val="accent4">
                    <a:lumMod val="50000"/>
                  </a:schemeClr>
                </a:solidFill>
              </a:rPr>
              <a:t>Links to Public Health and Environmental Health positions with various departments</a:t>
            </a:r>
          </a:p>
        </p:txBody>
      </p:sp>
      <p:pic>
        <p:nvPicPr>
          <p:cNvPr id="9" name="Picture 8"/>
          <p:cNvPicPr>
            <a:picLocks noChangeAspect="1"/>
          </p:cNvPicPr>
          <p:nvPr/>
        </p:nvPicPr>
        <p:blipFill>
          <a:blip r:embed="rId7"/>
          <a:stretch>
            <a:fillRect/>
          </a:stretch>
        </p:blipFill>
        <p:spPr>
          <a:xfrm>
            <a:off x="5410200" y="1810111"/>
            <a:ext cx="3060457" cy="963251"/>
          </a:xfrm>
          <a:prstGeom prst="rect">
            <a:avLst/>
          </a:prstGeom>
        </p:spPr>
      </p:pic>
      <p:sp>
        <p:nvSpPr>
          <p:cNvPr id="10" name="Rectangle 9"/>
          <p:cNvSpPr/>
          <p:nvPr/>
        </p:nvSpPr>
        <p:spPr>
          <a:xfrm>
            <a:off x="4724400" y="3657600"/>
            <a:ext cx="4419599" cy="3385542"/>
          </a:xfrm>
          <a:prstGeom prst="rect">
            <a:avLst/>
          </a:prstGeom>
        </p:spPr>
        <p:txBody>
          <a:bodyPr wrap="square">
            <a:spAutoFit/>
          </a:bodyPr>
          <a:lstStyle/>
          <a:p>
            <a:r>
              <a:rPr lang="en-US" altLang="en-US" sz="2400" dirty="0">
                <a:solidFill>
                  <a:schemeClr val="accent4"/>
                </a:solidFill>
                <a:latin typeface="Corbel" panose="020B0503020204020204"/>
                <a:hlinkClick r:id="rId8"/>
              </a:rPr>
              <a:t>http://www.opm.gov/ </a:t>
            </a:r>
            <a:r>
              <a:rPr lang="en-US" altLang="en-US" sz="2400" dirty="0">
                <a:solidFill>
                  <a:srgbClr val="418AB3">
                    <a:lumMod val="50000"/>
                  </a:srgbClr>
                </a:solidFill>
                <a:latin typeface="Corbel" panose="020B0503020204020204"/>
              </a:rPr>
              <a:t>Links to various Federal Departments and Agencies</a:t>
            </a:r>
          </a:p>
          <a:p>
            <a:pPr marL="34925" indent="0" eaLnBrk="1" hangingPunct="1">
              <a:buFont typeface="Corbel" panose="020B0503020204020204" pitchFamily="34" charset="0"/>
              <a:buNone/>
            </a:pPr>
            <a:r>
              <a:rPr lang="en-US" altLang="en-US" sz="2400" dirty="0">
                <a:solidFill>
                  <a:schemeClr val="accent4">
                    <a:lumMod val="50000"/>
                  </a:schemeClr>
                </a:solidFill>
              </a:rPr>
              <a:t>Search titles:</a:t>
            </a:r>
          </a:p>
          <a:p>
            <a:pPr lvl="1" eaLnBrk="1" hangingPunct="1"/>
            <a:r>
              <a:rPr lang="en-US" altLang="en-US" sz="2000" dirty="0">
                <a:solidFill>
                  <a:schemeClr val="accent4">
                    <a:lumMod val="50000"/>
                  </a:schemeClr>
                </a:solidFill>
              </a:rPr>
              <a:t>Consumer Safety Officer</a:t>
            </a:r>
          </a:p>
          <a:p>
            <a:pPr lvl="1" eaLnBrk="1" hangingPunct="1"/>
            <a:r>
              <a:rPr lang="en-US" altLang="en-US" sz="2000" dirty="0">
                <a:solidFill>
                  <a:schemeClr val="accent4">
                    <a:lumMod val="50000"/>
                  </a:schemeClr>
                </a:solidFill>
              </a:rPr>
              <a:t>Public Health</a:t>
            </a:r>
          </a:p>
          <a:p>
            <a:pPr lvl="1" eaLnBrk="1" hangingPunct="1"/>
            <a:r>
              <a:rPr lang="en-US" altLang="en-US" sz="2000" dirty="0">
                <a:solidFill>
                  <a:schemeClr val="accent4">
                    <a:lumMod val="50000"/>
                  </a:schemeClr>
                </a:solidFill>
              </a:rPr>
              <a:t>Environmental Health</a:t>
            </a:r>
          </a:p>
          <a:p>
            <a:pPr lvl="1" eaLnBrk="1" hangingPunct="1"/>
            <a:r>
              <a:rPr lang="en-US" altLang="en-US" sz="2000" dirty="0">
                <a:solidFill>
                  <a:schemeClr val="accent4">
                    <a:lumMod val="50000"/>
                  </a:schemeClr>
                </a:solidFill>
              </a:rPr>
              <a:t>Inspector</a:t>
            </a:r>
          </a:p>
          <a:p>
            <a:pPr lvl="1" eaLnBrk="1" hangingPunct="1"/>
            <a:r>
              <a:rPr lang="en-US" altLang="en-US" sz="2000" dirty="0">
                <a:solidFill>
                  <a:schemeClr val="accent4">
                    <a:lumMod val="50000"/>
                  </a:schemeClr>
                </a:solidFill>
              </a:rPr>
              <a:t>Sanitarian</a:t>
            </a:r>
          </a:p>
          <a:p>
            <a:endParaRPr lang="en-US" dirty="0"/>
          </a:p>
        </p:txBody>
      </p:sp>
    </p:spTree>
    <p:extLst>
      <p:ext uri="{BB962C8B-B14F-4D97-AF65-F5344CB8AC3E}">
        <p14:creationId xmlns:p14="http://schemas.microsoft.com/office/powerpoint/2010/main" val="351788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899EF4C3-6FD2-4014-B749-7C028547AA52}"/>
              </a:ext>
            </a:extLst>
          </p:cNvPr>
          <p:cNvSpPr/>
          <p:nvPr/>
        </p:nvSpPr>
        <p:spPr>
          <a:xfrm>
            <a:off x="609600" y="2286000"/>
            <a:ext cx="2997200" cy="300990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2">
            <a:extLst>
              <a:ext uri="{FF2B5EF4-FFF2-40B4-BE49-F238E27FC236}">
                <a16:creationId xmlns:a16="http://schemas.microsoft.com/office/drawing/2014/main" id="{C28D5367-AC4E-4EF8-BD21-1F1EF72B4BE8}"/>
              </a:ext>
            </a:extLst>
          </p:cNvPr>
          <p:cNvSpPr>
            <a:spLocks noGrp="1" noChangeArrowheads="1"/>
          </p:cNvSpPr>
          <p:nvPr>
            <p:ph type="title"/>
          </p:nvPr>
        </p:nvSpPr>
        <p:spPr>
          <a:xfrm>
            <a:off x="431800" y="428625"/>
            <a:ext cx="8229600" cy="1143000"/>
          </a:xfrm>
        </p:spPr>
        <p:txBody>
          <a:bodyPr rtlCol="0">
            <a:normAutofit fontScale="90000"/>
          </a:bodyPr>
          <a:lstStyle/>
          <a:p>
            <a:pPr eaLnBrk="1" fontAlgn="auto" hangingPunct="1">
              <a:spcAft>
                <a:spcPts val="0"/>
              </a:spcAft>
              <a:defRPr/>
            </a:pPr>
            <a:r>
              <a:rPr lang="en-US" altLang="en-US" dirty="0">
                <a:solidFill>
                  <a:srgbClr val="96A622"/>
                </a:solidFill>
                <a:latin typeface="Arial Black" panose="020B0A04020102020204" pitchFamily="34" charset="0"/>
              </a:rPr>
              <a:t>Employment Locations</a:t>
            </a:r>
            <a:br>
              <a:rPr lang="en-US" altLang="en-US" dirty="0">
                <a:solidFill>
                  <a:srgbClr val="729D51"/>
                </a:solidFill>
              </a:rPr>
            </a:br>
            <a:r>
              <a:rPr lang="en-US" altLang="en-US" dirty="0">
                <a:solidFill>
                  <a:srgbClr val="B6C751"/>
                </a:solidFill>
                <a:latin typeface="+mn-lt"/>
              </a:rPr>
              <a:t>National Level</a:t>
            </a:r>
          </a:p>
        </p:txBody>
      </p:sp>
      <p:sp>
        <p:nvSpPr>
          <p:cNvPr id="35844" name="Content Placeholder 1">
            <a:extLst>
              <a:ext uri="{FF2B5EF4-FFF2-40B4-BE49-F238E27FC236}">
                <a16:creationId xmlns:a16="http://schemas.microsoft.com/office/drawing/2014/main" id="{CCC46A19-D1DE-417C-9072-4DEF46EDA65B}"/>
              </a:ext>
            </a:extLst>
          </p:cNvPr>
          <p:cNvSpPr>
            <a:spLocks noGrp="1" noChangeArrowheads="1"/>
          </p:cNvSpPr>
          <p:nvPr>
            <p:ph sz="half" idx="2"/>
          </p:nvPr>
        </p:nvSpPr>
        <p:spPr>
          <a:xfrm>
            <a:off x="3798047" y="1230312"/>
            <a:ext cx="4749800" cy="4930775"/>
          </a:xfrm>
        </p:spPr>
        <p:txBody>
          <a:bodyPr/>
          <a:lstStyle/>
          <a:p>
            <a:pPr marL="34925" indent="0" eaLnBrk="1" hangingPunct="1">
              <a:buNone/>
            </a:pPr>
            <a:r>
              <a:rPr lang="en-US" altLang="en-US" sz="1800" dirty="0">
                <a:solidFill>
                  <a:schemeClr val="accent4">
                    <a:lumMod val="50000"/>
                  </a:schemeClr>
                </a:solidFill>
              </a:rPr>
              <a:t>National Environmental Health Association: </a:t>
            </a:r>
            <a:r>
              <a:rPr lang="en-US" altLang="en-US" sz="1800" dirty="0">
                <a:solidFill>
                  <a:schemeClr val="accent4"/>
                </a:solidFill>
                <a:hlinkClick r:id="rId3"/>
              </a:rPr>
              <a:t>www.NEHA.org</a:t>
            </a:r>
            <a:endParaRPr lang="en-US" altLang="en-US" sz="1800" dirty="0">
              <a:solidFill>
                <a:schemeClr val="accent4"/>
              </a:solidFill>
            </a:endParaRPr>
          </a:p>
          <a:p>
            <a:pPr marL="34925" indent="0" eaLnBrk="1" hangingPunct="1">
              <a:buNone/>
            </a:pPr>
            <a:r>
              <a:rPr lang="en-US" altLang="en-US" sz="1800" dirty="0">
                <a:solidFill>
                  <a:schemeClr val="accent4">
                    <a:lumMod val="50000"/>
                  </a:schemeClr>
                </a:solidFill>
              </a:rPr>
              <a:t>American Public Health Association:</a:t>
            </a:r>
          </a:p>
          <a:p>
            <a:pPr marL="34925" indent="0" eaLnBrk="1" hangingPunct="1">
              <a:buFont typeface="Corbel" panose="020B0503020204020204" pitchFamily="34" charset="0"/>
              <a:buNone/>
            </a:pPr>
            <a:r>
              <a:rPr lang="en-US" altLang="en-US" sz="1800" dirty="0">
                <a:solidFill>
                  <a:schemeClr val="accent4"/>
                </a:solidFill>
                <a:hlinkClick r:id="rId4"/>
              </a:rPr>
              <a:t>www.APHA.org</a:t>
            </a:r>
            <a:endParaRPr lang="en-US" altLang="en-US" sz="1800" dirty="0">
              <a:solidFill>
                <a:schemeClr val="accent4"/>
              </a:solidFill>
              <a:hlinkClick r:id="rId5">
                <a:extLst>
                  <a:ext uri="{A12FA001-AC4F-418D-AE19-62706E023703}">
                    <ahyp:hlinkClr xmlns:ahyp="http://schemas.microsoft.com/office/drawing/2018/hyperlinkcolor" val="tx"/>
                  </a:ext>
                </a:extLst>
              </a:hlinkClick>
            </a:endParaRPr>
          </a:p>
          <a:p>
            <a:pPr marL="34925" indent="0" eaLnBrk="1" hangingPunct="1">
              <a:buNone/>
            </a:pPr>
            <a:r>
              <a:rPr lang="en-US" altLang="en-US" sz="1800" dirty="0">
                <a:solidFill>
                  <a:schemeClr val="accent4">
                    <a:lumMod val="50000"/>
                  </a:schemeClr>
                </a:solidFill>
              </a:rPr>
              <a:t>National Assoc. of City and County Health Organizations: </a:t>
            </a:r>
          </a:p>
          <a:p>
            <a:pPr marL="34925" indent="0" eaLnBrk="1" hangingPunct="1">
              <a:buNone/>
            </a:pPr>
            <a:r>
              <a:rPr lang="en-US" altLang="en-US" sz="1800" dirty="0">
                <a:solidFill>
                  <a:schemeClr val="accent4"/>
                </a:solidFill>
                <a:hlinkClick r:id="rId5"/>
              </a:rPr>
              <a:t>http://www.naccho.org/careers/</a:t>
            </a:r>
            <a:endParaRPr lang="en-US" altLang="en-US" sz="1800" dirty="0">
              <a:solidFill>
                <a:schemeClr val="accent4"/>
              </a:solidFill>
            </a:endParaRPr>
          </a:p>
          <a:p>
            <a:pPr lvl="1" eaLnBrk="1" hangingPunct="1"/>
            <a:r>
              <a:rPr lang="en-US" altLang="en-US" sz="1800" dirty="0">
                <a:solidFill>
                  <a:schemeClr val="accent4">
                    <a:lumMod val="50000"/>
                  </a:schemeClr>
                </a:solidFill>
              </a:rPr>
              <a:t>Consumer Safety Officer</a:t>
            </a:r>
          </a:p>
          <a:p>
            <a:pPr lvl="1" eaLnBrk="1" hangingPunct="1"/>
            <a:r>
              <a:rPr lang="en-US" altLang="en-US" sz="1800" dirty="0">
                <a:solidFill>
                  <a:schemeClr val="accent4">
                    <a:lumMod val="50000"/>
                  </a:schemeClr>
                </a:solidFill>
              </a:rPr>
              <a:t>Public Health</a:t>
            </a:r>
          </a:p>
          <a:p>
            <a:pPr lvl="1" eaLnBrk="1" hangingPunct="1"/>
            <a:r>
              <a:rPr lang="en-US" altLang="en-US" sz="1800" dirty="0">
                <a:solidFill>
                  <a:schemeClr val="accent4">
                    <a:lumMod val="50000"/>
                  </a:schemeClr>
                </a:solidFill>
              </a:rPr>
              <a:t>Environmental Health</a:t>
            </a:r>
          </a:p>
          <a:p>
            <a:pPr lvl="1" eaLnBrk="1" hangingPunct="1"/>
            <a:r>
              <a:rPr lang="en-US" altLang="en-US" sz="1800" dirty="0">
                <a:solidFill>
                  <a:schemeClr val="accent4">
                    <a:lumMod val="50000"/>
                  </a:schemeClr>
                </a:solidFill>
              </a:rPr>
              <a:t>Inspector</a:t>
            </a:r>
          </a:p>
          <a:p>
            <a:pPr lvl="1" eaLnBrk="1" hangingPunct="1"/>
            <a:r>
              <a:rPr lang="en-US" altLang="en-US" sz="1800" dirty="0">
                <a:solidFill>
                  <a:schemeClr val="accent4">
                    <a:lumMod val="50000"/>
                  </a:schemeClr>
                </a:solidFill>
              </a:rPr>
              <a:t>Sanitarian</a:t>
            </a:r>
          </a:p>
          <a:p>
            <a:pPr marL="34925" indent="0" eaLnBrk="1" hangingPunct="1">
              <a:buFont typeface="Corbel" panose="020B0503020204020204" pitchFamily="34" charset="0"/>
              <a:buNone/>
            </a:pPr>
            <a:r>
              <a:rPr lang="en-US" altLang="en-US" sz="1800" dirty="0">
                <a:solidFill>
                  <a:schemeClr val="accent4"/>
                </a:solidFill>
                <a:hlinkClick r:id="rId6"/>
              </a:rPr>
              <a:t>https://careers.internationalmedicalcorps.org/careers.aspx</a:t>
            </a:r>
            <a:endParaRPr lang="en-US" altLang="en-US" sz="1800" dirty="0">
              <a:solidFill>
                <a:schemeClr val="accent4"/>
              </a:solidFill>
            </a:endParaRPr>
          </a:p>
          <a:p>
            <a:pPr marL="34925" indent="0" eaLnBrk="1" hangingPunct="1">
              <a:buNone/>
            </a:pPr>
            <a:r>
              <a:rPr lang="en-US" altLang="en-US" sz="1800" dirty="0">
                <a:solidFill>
                  <a:schemeClr val="accent4">
                    <a:lumMod val="50000"/>
                  </a:schemeClr>
                </a:solidFill>
              </a:rPr>
              <a:t>Environmental Health Dream Job! </a:t>
            </a:r>
            <a:r>
              <a:rPr lang="en-US" altLang="en-US" sz="1800" dirty="0">
                <a:solidFill>
                  <a:schemeClr val="accent4"/>
                </a:solidFill>
                <a:hlinkClick r:id="rId7"/>
              </a:rPr>
              <a:t>http://wdw.disneycareers.com/en/search-jobs/advanced-search/</a:t>
            </a:r>
            <a:endParaRPr lang="en-US" altLang="en-US" sz="1800" dirty="0">
              <a:solidFill>
                <a:schemeClr val="accent4"/>
              </a:solidFill>
            </a:endParaRPr>
          </a:p>
        </p:txBody>
      </p:sp>
      <p:pic>
        <p:nvPicPr>
          <p:cNvPr id="35845" name="Graphic 3" descr="Office worker male with solid fill">
            <a:extLst>
              <a:ext uri="{FF2B5EF4-FFF2-40B4-BE49-F238E27FC236}">
                <a16:creationId xmlns:a16="http://schemas.microsoft.com/office/drawing/2014/main" id="{D4478D83-87DB-42B7-B7D6-1DE53432935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31900" y="2819399"/>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DA20BC09-7B71-48FB-ABDF-6C48B18379A5}"/>
              </a:ext>
            </a:extLst>
          </p:cNvPr>
          <p:cNvSpPr/>
          <p:nvPr/>
        </p:nvSpPr>
        <p:spPr>
          <a:xfrm>
            <a:off x="5384800" y="2247900"/>
            <a:ext cx="2997200" cy="300990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2">
            <a:extLst>
              <a:ext uri="{FF2B5EF4-FFF2-40B4-BE49-F238E27FC236}">
                <a16:creationId xmlns:a16="http://schemas.microsoft.com/office/drawing/2014/main" id="{95BD0982-14B4-42EA-A98E-277DD07B6314}"/>
              </a:ext>
            </a:extLst>
          </p:cNvPr>
          <p:cNvSpPr>
            <a:spLocks noGrp="1" noChangeArrowheads="1"/>
          </p:cNvSpPr>
          <p:nvPr>
            <p:ph type="title"/>
          </p:nvPr>
        </p:nvSpPr>
        <p:spPr>
          <a:xfrm>
            <a:off x="431800" y="428625"/>
            <a:ext cx="8229600" cy="1143000"/>
          </a:xfrm>
        </p:spPr>
        <p:txBody>
          <a:bodyPr rtlCol="0">
            <a:normAutofit fontScale="90000"/>
          </a:bodyPr>
          <a:lstStyle/>
          <a:p>
            <a:pPr eaLnBrk="1" fontAlgn="auto" hangingPunct="1">
              <a:spcAft>
                <a:spcPts val="0"/>
              </a:spcAft>
              <a:defRPr/>
            </a:pPr>
            <a:r>
              <a:rPr lang="en-US" altLang="en-US" dirty="0">
                <a:solidFill>
                  <a:srgbClr val="96A622"/>
                </a:solidFill>
                <a:latin typeface="Arial Black" panose="020B0A04020102020204" pitchFamily="34" charset="0"/>
              </a:rPr>
              <a:t>Employment Opportunities</a:t>
            </a:r>
            <a:br>
              <a:rPr lang="en-US" altLang="en-US" dirty="0">
                <a:solidFill>
                  <a:srgbClr val="729D51"/>
                </a:solidFill>
              </a:rPr>
            </a:br>
            <a:r>
              <a:rPr lang="en-US" altLang="en-US" dirty="0">
                <a:solidFill>
                  <a:srgbClr val="B6C751"/>
                </a:solidFill>
                <a:latin typeface="+mn-lt"/>
              </a:rPr>
              <a:t>Civil Service</a:t>
            </a:r>
          </a:p>
        </p:txBody>
      </p:sp>
      <p:sp>
        <p:nvSpPr>
          <p:cNvPr id="2" name="Content Placeholder 1">
            <a:extLst>
              <a:ext uri="{FF2B5EF4-FFF2-40B4-BE49-F238E27FC236}">
                <a16:creationId xmlns:a16="http://schemas.microsoft.com/office/drawing/2014/main" id="{39BC16FF-680B-4BFA-9816-321BBDB623EA}"/>
              </a:ext>
            </a:extLst>
          </p:cNvPr>
          <p:cNvSpPr>
            <a:spLocks noGrp="1"/>
          </p:cNvSpPr>
          <p:nvPr>
            <p:ph sz="half" idx="2"/>
          </p:nvPr>
        </p:nvSpPr>
        <p:spPr>
          <a:xfrm>
            <a:off x="590550" y="2133600"/>
            <a:ext cx="4224338" cy="2187575"/>
          </a:xfrm>
        </p:spPr>
        <p:txBody>
          <a:bodyPr/>
          <a:lstStyle/>
          <a:p>
            <a:pPr marL="34925" indent="0" eaLnBrk="1" hangingPunct="1">
              <a:buFont typeface="Corbel" panose="020B0503020204020204" pitchFamily="34" charset="0"/>
              <a:buNone/>
              <a:defRPr/>
            </a:pPr>
            <a:r>
              <a:rPr lang="en-US" sz="1800" dirty="0"/>
              <a:t>Varies from State to State</a:t>
            </a:r>
          </a:p>
          <a:p>
            <a:pPr marL="34925" indent="0" eaLnBrk="1" hangingPunct="1">
              <a:buFont typeface="Corbel" panose="020B0503020204020204" pitchFamily="34" charset="0"/>
              <a:buNone/>
              <a:defRPr/>
            </a:pPr>
            <a:r>
              <a:rPr lang="en-US" sz="1800" dirty="0"/>
              <a:t>New York State is very active for positions:</a:t>
            </a:r>
          </a:p>
          <a:p>
            <a:pPr lvl="1" eaLnBrk="1" hangingPunct="1">
              <a:defRPr/>
            </a:pPr>
            <a:r>
              <a:rPr lang="en-US" sz="1800" dirty="0"/>
              <a:t>State</a:t>
            </a:r>
          </a:p>
          <a:p>
            <a:pPr lvl="1" eaLnBrk="1" hangingPunct="1">
              <a:defRPr/>
            </a:pPr>
            <a:r>
              <a:rPr lang="en-US" sz="1800" dirty="0"/>
              <a:t>County</a:t>
            </a:r>
          </a:p>
          <a:p>
            <a:pPr lvl="1" eaLnBrk="1" hangingPunct="1">
              <a:defRPr/>
            </a:pPr>
            <a:r>
              <a:rPr lang="en-US" sz="1800" dirty="0"/>
              <a:t>City</a:t>
            </a:r>
          </a:p>
          <a:p>
            <a:pPr lvl="1" eaLnBrk="1" hangingPunct="1">
              <a:defRPr/>
            </a:pPr>
            <a:r>
              <a:rPr lang="en-US" sz="1800" dirty="0"/>
              <a:t>Town/Village </a:t>
            </a:r>
          </a:p>
          <a:p>
            <a:pPr marL="34925" indent="0" eaLnBrk="1" hangingPunct="1">
              <a:buFont typeface="Corbel" panose="020B0503020204020204" pitchFamily="34" charset="0"/>
              <a:buNone/>
              <a:defRPr/>
            </a:pPr>
            <a:r>
              <a:rPr lang="en-US" sz="1800" dirty="0">
                <a:solidFill>
                  <a:schemeClr val="accent4"/>
                </a:solidFill>
                <a:hlinkClick r:id="rId3"/>
              </a:rPr>
              <a:t>https://statejobsny.com/public/howitworks.cfm</a:t>
            </a:r>
            <a:endParaRPr lang="en-US" sz="1800" dirty="0">
              <a:solidFill>
                <a:schemeClr val="accent4"/>
              </a:solidFill>
            </a:endParaRPr>
          </a:p>
          <a:p>
            <a:pPr marL="34925" indent="0" eaLnBrk="1" hangingPunct="1">
              <a:buFont typeface="Corbel" panose="020B0503020204020204" pitchFamily="34" charset="0"/>
              <a:buNone/>
              <a:defRPr/>
            </a:pPr>
            <a:r>
              <a:rPr lang="en-US" sz="1800" dirty="0">
                <a:solidFill>
                  <a:schemeClr val="accent4"/>
                </a:solidFill>
                <a:hlinkClick r:id="rId4"/>
              </a:rPr>
              <a:t>http://www1.nyc.gov/jobs/exams.page</a:t>
            </a:r>
            <a:endParaRPr lang="en-US" sz="1800" dirty="0">
              <a:solidFill>
                <a:schemeClr val="accent4"/>
              </a:solidFill>
            </a:endParaRPr>
          </a:p>
          <a:p>
            <a:pPr marL="0" indent="0" eaLnBrk="1" hangingPunct="1">
              <a:buFont typeface="Corbel" panose="020B0503020204020204" pitchFamily="34" charset="0"/>
              <a:buNone/>
              <a:defRPr/>
            </a:pPr>
            <a:endParaRPr lang="en-US" sz="1800" b="1" dirty="0"/>
          </a:p>
          <a:p>
            <a:pPr marL="0" indent="0" eaLnBrk="1" hangingPunct="1">
              <a:buFont typeface="Corbel" panose="020B0503020204020204" pitchFamily="34" charset="0"/>
              <a:buNone/>
              <a:defRPr/>
            </a:pPr>
            <a:r>
              <a:rPr lang="en-US" sz="1800" b="1" dirty="0"/>
              <a:t>*Some jurisdictions have residency requirements (Boston, NYC etc.)</a:t>
            </a:r>
          </a:p>
        </p:txBody>
      </p:sp>
      <p:pic>
        <p:nvPicPr>
          <p:cNvPr id="36869" name="Graphic 4" descr="City with solid fill">
            <a:extLst>
              <a:ext uri="{FF2B5EF4-FFF2-40B4-BE49-F238E27FC236}">
                <a16:creationId xmlns:a16="http://schemas.microsoft.com/office/drawing/2014/main" id="{23C30643-ADF7-4087-BE42-7258E60EE3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6456" y="2805906"/>
            <a:ext cx="1893888"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
            <a:extLst>
              <a:ext uri="{FF2B5EF4-FFF2-40B4-BE49-F238E27FC236}">
                <a16:creationId xmlns:a16="http://schemas.microsoft.com/office/drawing/2014/main" id="{0E87660E-137C-45DF-8E5F-0882AFB70C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6425" y="1371600"/>
            <a:ext cx="37401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4">
            <a:extLst>
              <a:ext uri="{FF2B5EF4-FFF2-40B4-BE49-F238E27FC236}">
                <a16:creationId xmlns:a16="http://schemas.microsoft.com/office/drawing/2014/main" id="{A428D906-9BDC-4E14-B203-03898C75422D}"/>
              </a:ext>
            </a:extLst>
          </p:cNvPr>
          <p:cNvSpPr>
            <a:spLocks noGrp="1" noChangeArrowheads="1"/>
          </p:cNvSpPr>
          <p:nvPr>
            <p:ph type="title"/>
          </p:nvPr>
        </p:nvSpPr>
        <p:spPr>
          <a:xfrm>
            <a:off x="381000" y="268288"/>
            <a:ext cx="8229600" cy="1143000"/>
          </a:xfrm>
        </p:spPr>
        <p:txBody>
          <a:bodyPr/>
          <a:lstStyle/>
          <a:p>
            <a:pPr eaLnBrk="1" hangingPunct="1"/>
            <a:r>
              <a:rPr lang="en-US" altLang="en-US" dirty="0">
                <a:solidFill>
                  <a:srgbClr val="96A622"/>
                </a:solidFill>
                <a:latin typeface="Arial Black" panose="020B0A04020102020204" pitchFamily="34" charset="0"/>
              </a:rPr>
              <a:t>Credentials</a:t>
            </a:r>
          </a:p>
        </p:txBody>
      </p:sp>
      <p:sp>
        <p:nvSpPr>
          <p:cNvPr id="16387" name="Rectangle 5">
            <a:extLst>
              <a:ext uri="{FF2B5EF4-FFF2-40B4-BE49-F238E27FC236}">
                <a16:creationId xmlns:a16="http://schemas.microsoft.com/office/drawing/2014/main" id="{286479AF-634C-4BD0-833A-19A3BAFAF6F2}"/>
              </a:ext>
            </a:extLst>
          </p:cNvPr>
          <p:cNvSpPr>
            <a:spLocks noGrp="1" noChangeArrowheads="1"/>
          </p:cNvSpPr>
          <p:nvPr>
            <p:ph type="body" sz="half" idx="1"/>
          </p:nvPr>
        </p:nvSpPr>
        <p:spPr>
          <a:xfrm>
            <a:off x="4416425" y="1676324"/>
            <a:ext cx="3740150" cy="4189413"/>
          </a:xfrm>
        </p:spPr>
        <p:txBody>
          <a:bodyPr/>
          <a:lstStyle/>
          <a:p>
            <a:pPr marL="34925" indent="0" algn="ctr" eaLnBrk="1" hangingPunct="1">
              <a:buFont typeface="Corbel" panose="020B0503020204020204" pitchFamily="34" charset="0"/>
              <a:buNone/>
            </a:pPr>
            <a:r>
              <a:rPr lang="en-US" altLang="en-US" dirty="0">
                <a:solidFill>
                  <a:schemeClr val="accent4">
                    <a:lumMod val="50000"/>
                  </a:schemeClr>
                </a:solidFill>
              </a:rPr>
              <a:t>Registered Sanitarian - RS</a:t>
            </a:r>
          </a:p>
          <a:p>
            <a:pPr marL="34925" indent="0" algn="ctr" eaLnBrk="1" hangingPunct="1">
              <a:buFont typeface="Corbel" panose="020B0503020204020204" pitchFamily="34" charset="0"/>
              <a:buNone/>
            </a:pPr>
            <a:r>
              <a:rPr lang="en-US" altLang="en-US" dirty="0">
                <a:solidFill>
                  <a:schemeClr val="accent4">
                    <a:lumMod val="50000"/>
                  </a:schemeClr>
                </a:solidFill>
              </a:rPr>
              <a:t>Registered Environmental Health Specialist - REHS</a:t>
            </a:r>
          </a:p>
          <a:p>
            <a:pPr lvl="1" algn="ctr" eaLnBrk="1" hangingPunct="1"/>
            <a:r>
              <a:rPr lang="en-US" altLang="en-US" dirty="0">
                <a:solidFill>
                  <a:schemeClr val="accent4">
                    <a:lumMod val="50000"/>
                  </a:schemeClr>
                </a:solidFill>
              </a:rPr>
              <a:t>State Registration</a:t>
            </a:r>
          </a:p>
          <a:p>
            <a:pPr lvl="1" algn="ctr" eaLnBrk="1" hangingPunct="1"/>
            <a:r>
              <a:rPr lang="en-US" altLang="en-US" dirty="0">
                <a:solidFill>
                  <a:schemeClr val="accent4">
                    <a:lumMod val="50000"/>
                  </a:schemeClr>
                </a:solidFill>
              </a:rPr>
              <a:t>National Registrations</a:t>
            </a:r>
          </a:p>
          <a:p>
            <a:pPr lvl="1" algn="ctr" eaLnBrk="1" hangingPunct="1"/>
            <a:r>
              <a:rPr lang="en-US" altLang="en-US" dirty="0">
                <a:solidFill>
                  <a:schemeClr val="accent4">
                    <a:lumMod val="50000"/>
                  </a:schemeClr>
                </a:solidFill>
              </a:rPr>
              <a:t>Civil Service Rankings</a:t>
            </a:r>
          </a:p>
          <a:p>
            <a:pPr marL="34925" indent="0" algn="ctr" eaLnBrk="1" hangingPunct="1">
              <a:buFont typeface="Corbel" panose="020B0503020204020204" pitchFamily="34" charset="0"/>
              <a:buNone/>
            </a:pPr>
            <a:r>
              <a:rPr lang="en-US" altLang="en-US" dirty="0">
                <a:solidFill>
                  <a:schemeClr val="accent4">
                    <a:lumMod val="50000"/>
                  </a:schemeClr>
                </a:solidFill>
              </a:rPr>
              <a:t>Certified Health Officer - CHO</a:t>
            </a:r>
          </a:p>
          <a:p>
            <a:pPr marL="34925" indent="0" algn="ctr" eaLnBrk="1" hangingPunct="1">
              <a:buFont typeface="Corbel" panose="020B0503020204020204" pitchFamily="34" charset="0"/>
              <a:buNone/>
            </a:pPr>
            <a:r>
              <a:rPr lang="en-US" altLang="en-US" dirty="0">
                <a:solidFill>
                  <a:schemeClr val="accent4">
                    <a:lumMod val="50000"/>
                  </a:schemeClr>
                </a:solidFill>
              </a:rPr>
              <a:t>Certified Lead Inspector</a:t>
            </a:r>
          </a:p>
          <a:p>
            <a:pPr marL="34925" indent="0" algn="ctr" eaLnBrk="1" hangingPunct="1">
              <a:buFont typeface="Corbel" panose="020B0503020204020204" pitchFamily="34" charset="0"/>
              <a:buNone/>
            </a:pPr>
            <a:r>
              <a:rPr lang="en-US" altLang="en-US" dirty="0">
                <a:solidFill>
                  <a:schemeClr val="accent4">
                    <a:lumMod val="50000"/>
                  </a:schemeClr>
                </a:solidFill>
              </a:rPr>
              <a:t>Lead Determinator</a:t>
            </a:r>
          </a:p>
          <a:p>
            <a:pPr marL="34925" indent="0" algn="ctr" eaLnBrk="1" hangingPunct="1">
              <a:buFont typeface="Corbel" panose="020B0503020204020204" pitchFamily="34" charset="0"/>
              <a:buNone/>
            </a:pPr>
            <a:r>
              <a:rPr lang="en-US" altLang="en-US" dirty="0">
                <a:solidFill>
                  <a:schemeClr val="accent4">
                    <a:lumMod val="50000"/>
                  </a:schemeClr>
                </a:solidFill>
              </a:rPr>
              <a:t>Certified Asbestos Inspector</a:t>
            </a:r>
          </a:p>
        </p:txBody>
      </p:sp>
      <p:pic>
        <p:nvPicPr>
          <p:cNvPr id="6" name="Picture 5">
            <a:extLst>
              <a:ext uri="{FF2B5EF4-FFF2-40B4-BE49-F238E27FC236}">
                <a16:creationId xmlns:a16="http://schemas.microsoft.com/office/drawing/2014/main" id="{DA10E8E4-8D66-42E6-8A49-3647E0054285}"/>
              </a:ext>
            </a:extLst>
          </p:cNvPr>
          <p:cNvPicPr>
            <a:picLocks noChangeAspect="1"/>
          </p:cNvPicPr>
          <p:nvPr/>
        </p:nvPicPr>
        <p:blipFill>
          <a:blip r:embed="rId4"/>
          <a:stretch>
            <a:fillRect/>
          </a:stretch>
        </p:blipFill>
        <p:spPr>
          <a:xfrm>
            <a:off x="495508" y="1371600"/>
            <a:ext cx="3740149" cy="48338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8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8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38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8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3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8914" name="Picture 5">
            <a:extLst>
              <a:ext uri="{FF2B5EF4-FFF2-40B4-BE49-F238E27FC236}">
                <a16:creationId xmlns:a16="http://schemas.microsoft.com/office/drawing/2014/main" id="{0DF43352-D070-4DDB-95DA-684E34ACA5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11288"/>
            <a:ext cx="388461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4">
            <a:extLst>
              <a:ext uri="{FF2B5EF4-FFF2-40B4-BE49-F238E27FC236}">
                <a16:creationId xmlns:a16="http://schemas.microsoft.com/office/drawing/2014/main" id="{0D6F7E2F-687E-4285-9F26-2FFA9C18FF59}"/>
              </a:ext>
            </a:extLst>
          </p:cNvPr>
          <p:cNvSpPr>
            <a:spLocks noGrp="1" noChangeArrowheads="1"/>
          </p:cNvSpPr>
          <p:nvPr>
            <p:ph type="title"/>
          </p:nvPr>
        </p:nvSpPr>
        <p:spPr>
          <a:xfrm>
            <a:off x="381000" y="268288"/>
            <a:ext cx="8229600" cy="1143000"/>
          </a:xfrm>
        </p:spPr>
        <p:txBody>
          <a:bodyPr/>
          <a:lstStyle/>
          <a:p>
            <a:pPr eaLnBrk="1" hangingPunct="1"/>
            <a:r>
              <a:rPr lang="en-US" altLang="en-US" dirty="0">
                <a:solidFill>
                  <a:srgbClr val="96A622"/>
                </a:solidFill>
                <a:latin typeface="Arial Black" panose="020B0A04020102020204" pitchFamily="34" charset="0"/>
              </a:rPr>
              <a:t>Credentials</a:t>
            </a:r>
          </a:p>
        </p:txBody>
      </p:sp>
      <p:sp>
        <p:nvSpPr>
          <p:cNvPr id="3" name="Text Placeholder 2">
            <a:extLst>
              <a:ext uri="{FF2B5EF4-FFF2-40B4-BE49-F238E27FC236}">
                <a16:creationId xmlns:a16="http://schemas.microsoft.com/office/drawing/2014/main" id="{6CBF484F-30D0-4023-9DE6-23EC5DC80821}"/>
              </a:ext>
            </a:extLst>
          </p:cNvPr>
          <p:cNvSpPr>
            <a:spLocks noGrp="1"/>
          </p:cNvSpPr>
          <p:nvPr>
            <p:ph type="body" sz="half" idx="1"/>
          </p:nvPr>
        </p:nvSpPr>
        <p:spPr>
          <a:xfrm>
            <a:off x="467139" y="1676400"/>
            <a:ext cx="4038600" cy="4527550"/>
          </a:xfrm>
        </p:spPr>
        <p:txBody>
          <a:bodyPr/>
          <a:lstStyle/>
          <a:p>
            <a:pPr marL="34925" indent="0" algn="ctr" eaLnBrk="1" hangingPunct="1">
              <a:buFont typeface="Corbel" panose="020B0503020204020204" pitchFamily="34" charset="0"/>
              <a:buNone/>
              <a:defRPr/>
            </a:pPr>
            <a:r>
              <a:rPr lang="en-US" dirty="0">
                <a:solidFill>
                  <a:schemeClr val="accent4">
                    <a:lumMod val="50000"/>
                  </a:schemeClr>
                </a:solidFill>
              </a:rPr>
              <a:t>Certified Professional Food Manager*</a:t>
            </a:r>
          </a:p>
          <a:p>
            <a:pPr marL="34925" indent="0" algn="ctr" eaLnBrk="1" hangingPunct="1">
              <a:buFont typeface="Corbel" panose="020B0503020204020204" pitchFamily="34" charset="0"/>
              <a:buNone/>
              <a:defRPr/>
            </a:pPr>
            <a:r>
              <a:rPr lang="en-US" dirty="0">
                <a:solidFill>
                  <a:schemeClr val="accent4">
                    <a:lumMod val="50000"/>
                  </a:schemeClr>
                </a:solidFill>
              </a:rPr>
              <a:t>Certified in Food Safety Supplier Audits &amp; Auditor</a:t>
            </a:r>
          </a:p>
          <a:p>
            <a:pPr marL="34925" indent="0" algn="ctr" eaLnBrk="1" hangingPunct="1">
              <a:buFont typeface="Corbel" panose="020B0503020204020204" pitchFamily="34" charset="0"/>
              <a:buNone/>
              <a:defRPr/>
            </a:pPr>
            <a:r>
              <a:rPr lang="en-US" dirty="0">
                <a:solidFill>
                  <a:schemeClr val="accent4">
                    <a:lumMod val="50000"/>
                  </a:schemeClr>
                </a:solidFill>
              </a:rPr>
              <a:t>Certified in Comprehensive Food Safety - CCFC</a:t>
            </a:r>
          </a:p>
          <a:p>
            <a:pPr marL="34925" indent="0" algn="ctr" eaLnBrk="1" hangingPunct="1">
              <a:buNone/>
            </a:pPr>
            <a:r>
              <a:rPr lang="en-US" altLang="en-US" dirty="0">
                <a:solidFill>
                  <a:schemeClr val="accent4">
                    <a:lumMod val="50000"/>
                  </a:schemeClr>
                </a:solidFill>
              </a:rPr>
              <a:t>Certified Professional Food Safety Specialist - CP-FS</a:t>
            </a:r>
          </a:p>
          <a:p>
            <a:pPr marL="34925" indent="0" algn="ctr" eaLnBrk="1" hangingPunct="1">
              <a:buFont typeface="Corbel" panose="020B0503020204020204" pitchFamily="34" charset="0"/>
              <a:buNone/>
              <a:defRPr/>
            </a:pPr>
            <a:r>
              <a:rPr lang="en-US" dirty="0">
                <a:solidFill>
                  <a:schemeClr val="accent4">
                    <a:lumMod val="50000"/>
                  </a:schemeClr>
                </a:solidFill>
              </a:rPr>
              <a:t>HACCP-Auditor*</a:t>
            </a:r>
          </a:p>
          <a:p>
            <a:pPr marL="34925" indent="0" algn="ctr" eaLnBrk="1" hangingPunct="1">
              <a:buFont typeface="Corbel" panose="020B0503020204020204" pitchFamily="34" charset="0"/>
              <a:buNone/>
              <a:defRPr/>
            </a:pPr>
            <a:r>
              <a:rPr lang="en-US" dirty="0">
                <a:solidFill>
                  <a:schemeClr val="accent4">
                    <a:lumMod val="50000"/>
                  </a:schemeClr>
                </a:solidFill>
              </a:rPr>
              <a:t>Certified Foodborne Outbreak Investigator - CFOI</a:t>
            </a:r>
          </a:p>
          <a:p>
            <a:pPr marL="34925" indent="0" algn="ctr" eaLnBrk="1" hangingPunct="1">
              <a:buFont typeface="Corbel" panose="020B0503020204020204" pitchFamily="34" charset="0"/>
              <a:buNone/>
              <a:defRPr/>
            </a:pPr>
            <a:r>
              <a:rPr lang="en-US" dirty="0">
                <a:solidFill>
                  <a:schemeClr val="accent4">
                    <a:lumMod val="50000"/>
                  </a:schemeClr>
                </a:solidFill>
              </a:rPr>
              <a:t>Certified Pest Control Operator*</a:t>
            </a:r>
          </a:p>
          <a:p>
            <a:pPr eaLnBrk="1" hangingPunct="1">
              <a:defRPr/>
            </a:pPr>
            <a:endParaRPr lang="en-US" dirty="0"/>
          </a:p>
        </p:txBody>
      </p:sp>
      <p:pic>
        <p:nvPicPr>
          <p:cNvPr id="38917" name="Picture 5" descr="Icon&#10;&#10;Description automatically generated">
            <a:extLst>
              <a:ext uri="{FF2B5EF4-FFF2-40B4-BE49-F238E27FC236}">
                <a16:creationId xmlns:a16="http://schemas.microsoft.com/office/drawing/2014/main" id="{98353DC9-7EB3-41B7-A428-89D37CA318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0413" y="623093"/>
            <a:ext cx="1789113"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TextBox 10">
            <a:extLst>
              <a:ext uri="{FF2B5EF4-FFF2-40B4-BE49-F238E27FC236}">
                <a16:creationId xmlns:a16="http://schemas.microsoft.com/office/drawing/2014/main" id="{6B4D3448-A30E-4FA8-9BA3-F08D92D13285}"/>
              </a:ext>
            </a:extLst>
          </p:cNvPr>
          <p:cNvSpPr txBox="1">
            <a:spLocks noChangeArrowheads="1"/>
          </p:cNvSpPr>
          <p:nvPr/>
        </p:nvSpPr>
        <p:spPr bwMode="auto">
          <a:xfrm>
            <a:off x="5105400" y="10591800"/>
            <a:ext cx="29718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r>
              <a:rPr lang="en-US" altLang="en-US" sz="900">
                <a:hlinkClick r:id="rId5" tooltip="https://www.flickr.com/photos/jeepersmedia/29219588946"/>
              </a:rPr>
              <a:t>This Photo</a:t>
            </a:r>
            <a:r>
              <a:rPr lang="en-US" altLang="en-US" sz="900"/>
              <a:t> by Unknown Author is licensed under </a:t>
            </a:r>
            <a:r>
              <a:rPr lang="en-US" altLang="en-US" sz="900">
                <a:hlinkClick r:id="rId6" tooltip="https://creativecommons.org/licenses/by/3.0/"/>
              </a:rPr>
              <a:t>CC BY</a:t>
            </a:r>
            <a:endParaRPr lang="en-US" altLang="en-US" sz="900"/>
          </a:p>
        </p:txBody>
      </p:sp>
      <p:pic>
        <p:nvPicPr>
          <p:cNvPr id="38921" name="Picture 9" descr="Two-day Course - Certified Pool Operator® Course">
            <a:extLst>
              <a:ext uri="{FF2B5EF4-FFF2-40B4-BE49-F238E27FC236}">
                <a16:creationId xmlns:a16="http://schemas.microsoft.com/office/drawing/2014/main" id="{4CAF9165-C827-4FD5-AD8C-A5FD20E8D80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21476" y="714374"/>
            <a:ext cx="188595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38925" name="Picture 13" descr="Massachusetts Title 5 Training and Certification - NEIWPCC ...">
            <a:extLst>
              <a:ext uri="{FF2B5EF4-FFF2-40B4-BE49-F238E27FC236}">
                <a16:creationId xmlns:a16="http://schemas.microsoft.com/office/drawing/2014/main" id="{23B8C10E-9032-4E35-A9D7-7C6DAC51969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2600324"/>
            <a:ext cx="2536827" cy="2222530"/>
          </a:xfrm>
          <a:prstGeom prst="rect">
            <a:avLst/>
          </a:prstGeom>
          <a:noFill/>
          <a:extLst>
            <a:ext uri="{909E8E84-426E-40DD-AFC4-6F175D3DCCD1}">
              <a14:hiddenFill xmlns:a14="http://schemas.microsoft.com/office/drawing/2010/main">
                <a:solidFill>
                  <a:srgbClr val="FFFFFF"/>
                </a:solidFill>
              </a14:hiddenFill>
            </a:ext>
          </a:extLst>
        </p:spPr>
      </p:pic>
      <p:pic>
        <p:nvPicPr>
          <p:cNvPr id="38927" name="Picture 15" descr="Colorado Restaurant Association | ServSafe">
            <a:extLst>
              <a:ext uri="{FF2B5EF4-FFF2-40B4-BE49-F238E27FC236}">
                <a16:creationId xmlns:a16="http://schemas.microsoft.com/office/drawing/2014/main" id="{474A9FA1-6673-4338-9AE2-5CE92F93173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91100" y="4573615"/>
            <a:ext cx="3200400" cy="14382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2">
            <a:extLst>
              <a:ext uri="{FF2B5EF4-FFF2-40B4-BE49-F238E27FC236}">
                <a16:creationId xmlns:a16="http://schemas.microsoft.com/office/drawing/2014/main" id="{1750AF9F-004D-9246-E116-60E9E34A5043}"/>
              </a:ext>
            </a:extLst>
          </p:cNvPr>
          <p:cNvSpPr txBox="1">
            <a:spLocks/>
          </p:cNvSpPr>
          <p:nvPr/>
        </p:nvSpPr>
        <p:spPr bwMode="auto">
          <a:xfrm>
            <a:off x="762000" y="6259176"/>
            <a:ext cx="6705600" cy="44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36525" algn="l" defTabSz="685800" rtl="0" eaLnBrk="0" fontAlgn="base" hangingPunct="0">
              <a:lnSpc>
                <a:spcPct val="90000"/>
              </a:lnSpc>
              <a:spcBef>
                <a:spcPts val="1000"/>
              </a:spcBef>
              <a:spcAft>
                <a:spcPct val="0"/>
              </a:spcAft>
              <a:buClr>
                <a:schemeClr val="tx1"/>
              </a:buClr>
              <a:buSzPct val="80000"/>
              <a:buFont typeface="Corbel" panose="020B0503020204020204" pitchFamily="34" charset="0"/>
              <a:buChar char="•"/>
              <a:defRPr sz="2000" kern="1200">
                <a:solidFill>
                  <a:schemeClr val="tx1"/>
                </a:solidFill>
                <a:latin typeface="+mn-lt"/>
                <a:ea typeface="+mn-ea"/>
                <a:cs typeface="+mn-cs"/>
              </a:defRPr>
            </a:lvl1pPr>
            <a:lvl2pPr marL="342900" indent="-136525" algn="l" defTabSz="685800" rtl="0" eaLnBrk="0" fontAlgn="base" hangingPunct="0">
              <a:lnSpc>
                <a:spcPct val="90000"/>
              </a:lnSpc>
              <a:spcBef>
                <a:spcPts val="150"/>
              </a:spcBef>
              <a:spcAft>
                <a:spcPts val="300"/>
              </a:spcAft>
              <a:buClr>
                <a:schemeClr val="tx1"/>
              </a:buClr>
              <a:buSzPct val="80000"/>
              <a:buFont typeface="Corbel" panose="020B0503020204020204" pitchFamily="34" charset="0"/>
              <a:buChar char="•"/>
              <a:defRPr kern="1200">
                <a:solidFill>
                  <a:schemeClr val="tx1"/>
                </a:solidFill>
                <a:latin typeface="+mn-lt"/>
                <a:ea typeface="+mn-ea"/>
                <a:cs typeface="+mn-cs"/>
              </a:defRPr>
            </a:lvl2pPr>
            <a:lvl3pPr marL="547688" indent="-136525" algn="l" defTabSz="685800" rtl="0" eaLnBrk="0" fontAlgn="base" hangingPunct="0">
              <a:lnSpc>
                <a:spcPct val="90000"/>
              </a:lnSpc>
              <a:spcBef>
                <a:spcPts val="150"/>
              </a:spcBef>
              <a:spcAft>
                <a:spcPts val="300"/>
              </a:spcAft>
              <a:buClr>
                <a:schemeClr val="tx1"/>
              </a:buClr>
              <a:buSzPct val="80000"/>
              <a:buFont typeface="Corbel" panose="020B0503020204020204" pitchFamily="34" charset="0"/>
              <a:buChar char="•"/>
              <a:defRPr sz="1600" kern="1200">
                <a:solidFill>
                  <a:schemeClr val="tx1"/>
                </a:solidFill>
                <a:latin typeface="+mn-lt"/>
                <a:ea typeface="+mn-ea"/>
                <a:cs typeface="+mn-cs"/>
              </a:defRPr>
            </a:lvl3pPr>
            <a:lvl4pPr marL="754063" indent="-136525" algn="l" defTabSz="685800" rtl="0" eaLnBrk="0" fontAlgn="base" hangingPunct="0">
              <a:lnSpc>
                <a:spcPct val="90000"/>
              </a:lnSpc>
              <a:spcBef>
                <a:spcPts val="150"/>
              </a:spcBef>
              <a:spcAft>
                <a:spcPts val="300"/>
              </a:spcAft>
              <a:buClr>
                <a:schemeClr val="tx1"/>
              </a:buClr>
              <a:buSzPct val="80000"/>
              <a:buFont typeface="Corbel" panose="020B0503020204020204" pitchFamily="34" charset="0"/>
              <a:buChar char="•"/>
              <a:defRPr sz="1400" kern="1200">
                <a:solidFill>
                  <a:schemeClr val="tx1"/>
                </a:solidFill>
                <a:latin typeface="+mn-lt"/>
                <a:ea typeface="+mn-ea"/>
                <a:cs typeface="+mn-cs"/>
              </a:defRPr>
            </a:lvl4pPr>
            <a:lvl5pPr marL="919163" indent="-136525" algn="l" defTabSz="685800" rtl="0" eaLnBrk="0" fontAlgn="base" hangingPunct="0">
              <a:lnSpc>
                <a:spcPct val="90000"/>
              </a:lnSpc>
              <a:spcBef>
                <a:spcPts val="150"/>
              </a:spcBef>
              <a:spcAft>
                <a:spcPts val="300"/>
              </a:spcAft>
              <a:buClr>
                <a:schemeClr val="tx1"/>
              </a:buClr>
              <a:buSzPct val="80000"/>
              <a:buFont typeface="Corbel" panose="020B0503020204020204" pitchFamily="34" charset="0"/>
              <a:buChar char="•"/>
              <a:defRPr sz="1400" kern="1200">
                <a:solidFill>
                  <a:schemeClr val="tx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9pPr>
          </a:lstStyle>
          <a:p>
            <a:pPr marL="34925" indent="0" eaLnBrk="1" hangingPunct="1">
              <a:buNone/>
              <a:defRPr/>
            </a:pPr>
            <a:r>
              <a:rPr lang="en-US" dirty="0"/>
              <a:t>*Can be acquired without employment experience</a:t>
            </a:r>
          </a:p>
          <a:p>
            <a:pPr eaLnBrk="1" hangingPunct="1">
              <a:buFont typeface="Arial" panose="020B0604020202020204" pitchFamily="34" charset="0"/>
              <a:buChar char="•"/>
              <a:defRPr/>
            </a:pPr>
            <a:endParaRPr 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10"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a:extLst>
              <a:ext uri="{FF2B5EF4-FFF2-40B4-BE49-F238E27FC236}">
                <a16:creationId xmlns:a16="http://schemas.microsoft.com/office/drawing/2014/main" id="{6FD9B738-65B9-4C04-B460-D3CB1E7EE2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6425" y="1371600"/>
            <a:ext cx="37401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4">
            <a:extLst>
              <a:ext uri="{FF2B5EF4-FFF2-40B4-BE49-F238E27FC236}">
                <a16:creationId xmlns:a16="http://schemas.microsoft.com/office/drawing/2014/main" id="{C6A3E1E1-8833-4FDF-97AB-166B48F52C37}"/>
              </a:ext>
            </a:extLst>
          </p:cNvPr>
          <p:cNvSpPr>
            <a:spLocks noGrp="1" noChangeArrowheads="1"/>
          </p:cNvSpPr>
          <p:nvPr>
            <p:ph type="title"/>
          </p:nvPr>
        </p:nvSpPr>
        <p:spPr>
          <a:xfrm>
            <a:off x="381000" y="268288"/>
            <a:ext cx="8229600" cy="1143000"/>
          </a:xfrm>
        </p:spPr>
        <p:txBody>
          <a:bodyPr/>
          <a:lstStyle/>
          <a:p>
            <a:pPr eaLnBrk="1" hangingPunct="1"/>
            <a:r>
              <a:rPr lang="en-US" altLang="en-US" dirty="0">
                <a:solidFill>
                  <a:srgbClr val="96A622"/>
                </a:solidFill>
                <a:latin typeface="Arial Black" panose="020B0A04020102020204" pitchFamily="34" charset="0"/>
              </a:rPr>
              <a:t>Credentials</a:t>
            </a:r>
          </a:p>
        </p:txBody>
      </p:sp>
      <p:sp>
        <p:nvSpPr>
          <p:cNvPr id="16387" name="Rectangle 5">
            <a:extLst>
              <a:ext uri="{FF2B5EF4-FFF2-40B4-BE49-F238E27FC236}">
                <a16:creationId xmlns:a16="http://schemas.microsoft.com/office/drawing/2014/main" id="{1C048C72-051B-480B-80E2-AEA7E6CF102A}"/>
              </a:ext>
            </a:extLst>
          </p:cNvPr>
          <p:cNvSpPr>
            <a:spLocks noGrp="1" noChangeArrowheads="1"/>
          </p:cNvSpPr>
          <p:nvPr>
            <p:ph type="body" sz="half" idx="1"/>
          </p:nvPr>
        </p:nvSpPr>
        <p:spPr>
          <a:xfrm>
            <a:off x="4416425" y="1600200"/>
            <a:ext cx="3740150" cy="2819400"/>
          </a:xfrm>
        </p:spPr>
        <p:txBody>
          <a:bodyPr/>
          <a:lstStyle/>
          <a:p>
            <a:pPr marL="34925" indent="0" algn="ctr" eaLnBrk="1" hangingPunct="1">
              <a:lnSpc>
                <a:spcPct val="150000"/>
              </a:lnSpc>
              <a:buNone/>
            </a:pPr>
            <a:r>
              <a:rPr lang="en-US" altLang="en-US" dirty="0">
                <a:solidFill>
                  <a:schemeClr val="accent4">
                    <a:lumMod val="50000"/>
                  </a:schemeClr>
                </a:solidFill>
              </a:rPr>
              <a:t>Licensed Soil Evaluator - SE</a:t>
            </a:r>
          </a:p>
          <a:p>
            <a:pPr marL="34925" indent="0" algn="ctr" eaLnBrk="1" hangingPunct="1">
              <a:lnSpc>
                <a:spcPct val="150000"/>
              </a:lnSpc>
              <a:buNone/>
            </a:pPr>
            <a:r>
              <a:rPr lang="en-US" altLang="en-US" dirty="0">
                <a:solidFill>
                  <a:schemeClr val="accent4">
                    <a:lumMod val="50000"/>
                  </a:schemeClr>
                </a:solidFill>
              </a:rPr>
              <a:t>Certified Pool Operator – CPO*</a:t>
            </a:r>
          </a:p>
          <a:p>
            <a:pPr marL="34925" indent="0" algn="ctr" eaLnBrk="1" hangingPunct="1">
              <a:lnSpc>
                <a:spcPct val="150000"/>
              </a:lnSpc>
              <a:buFont typeface="Corbel" panose="020B0503020204020204" pitchFamily="34" charset="0"/>
              <a:buNone/>
            </a:pPr>
            <a:r>
              <a:rPr lang="en-US" altLang="en-US" dirty="0">
                <a:solidFill>
                  <a:schemeClr val="accent4">
                    <a:lumMod val="50000"/>
                  </a:schemeClr>
                </a:solidFill>
              </a:rPr>
              <a:t>Certified Hazardous Materials Practitioner (CHMP)</a:t>
            </a:r>
          </a:p>
          <a:p>
            <a:pPr marL="34925" indent="0" algn="ctr" eaLnBrk="1" hangingPunct="1">
              <a:lnSpc>
                <a:spcPct val="150000"/>
              </a:lnSpc>
              <a:buNone/>
            </a:pPr>
            <a:r>
              <a:rPr lang="en-US" altLang="en-US" dirty="0">
                <a:solidFill>
                  <a:schemeClr val="accent4">
                    <a:lumMod val="50000"/>
                  </a:schemeClr>
                </a:solidFill>
              </a:rPr>
              <a:t>Licensed Site Professional - LSP</a:t>
            </a:r>
          </a:p>
          <a:p>
            <a:pPr marL="34925" indent="0" algn="ctr" eaLnBrk="1" hangingPunct="1">
              <a:lnSpc>
                <a:spcPct val="150000"/>
              </a:lnSpc>
              <a:buNone/>
            </a:pPr>
            <a:r>
              <a:rPr lang="en-US" altLang="en-US" dirty="0">
                <a:solidFill>
                  <a:schemeClr val="accent4">
                    <a:lumMod val="50000"/>
                  </a:schemeClr>
                </a:solidFill>
              </a:rPr>
              <a:t>Certified in Public Health – CPH*</a:t>
            </a:r>
          </a:p>
          <a:p>
            <a:pPr marL="34925" indent="0" algn="ctr" eaLnBrk="1" hangingPunct="1">
              <a:lnSpc>
                <a:spcPct val="150000"/>
              </a:lnSpc>
              <a:buFont typeface="Corbel" panose="020B0503020204020204" pitchFamily="34" charset="0"/>
              <a:buNone/>
            </a:pPr>
            <a:r>
              <a:rPr lang="en-US" altLang="en-US" dirty="0">
                <a:solidFill>
                  <a:schemeClr val="accent4">
                    <a:lumMod val="50000"/>
                  </a:schemeClr>
                </a:solidFill>
              </a:rPr>
              <a:t>Certified Health Education Specialist – CHES*</a:t>
            </a:r>
          </a:p>
        </p:txBody>
      </p:sp>
      <p:pic>
        <p:nvPicPr>
          <p:cNvPr id="39941" name="Content Placeholder 3" descr="Text&#10;&#10;Description automatically generated">
            <a:extLst>
              <a:ext uri="{FF2B5EF4-FFF2-40B4-BE49-F238E27FC236}">
                <a16:creationId xmlns:a16="http://schemas.microsoft.com/office/drawing/2014/main" id="{D784A54F-8A0A-408E-827D-1B23C8137E84}"/>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838200" y="1724025"/>
            <a:ext cx="2857500" cy="2066925"/>
          </a:xfrm>
        </p:spPr>
      </p:pic>
      <p:pic>
        <p:nvPicPr>
          <p:cNvPr id="39942" name="Picture 8" descr="Shape, arrow, circle&#10;&#10;Description automatically generated">
            <a:extLst>
              <a:ext uri="{FF2B5EF4-FFF2-40B4-BE49-F238E27FC236}">
                <a16:creationId xmlns:a16="http://schemas.microsoft.com/office/drawing/2014/main" id="{A3A63D13-ED5D-41C0-B3CF-278C51CC52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5000" t="8888" r="3403" b="17036"/>
          <a:stretch>
            <a:fillRect/>
          </a:stretch>
        </p:blipFill>
        <p:spPr bwMode="auto">
          <a:xfrm>
            <a:off x="533400" y="4149725"/>
            <a:ext cx="35179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a:extLst>
              <a:ext uri="{FF2B5EF4-FFF2-40B4-BE49-F238E27FC236}">
                <a16:creationId xmlns:a16="http://schemas.microsoft.com/office/drawing/2014/main" id="{20E3DF96-3245-564C-9604-786963D7E39B}"/>
              </a:ext>
            </a:extLst>
          </p:cNvPr>
          <p:cNvSpPr txBox="1">
            <a:spLocks/>
          </p:cNvSpPr>
          <p:nvPr/>
        </p:nvSpPr>
        <p:spPr bwMode="auto">
          <a:xfrm>
            <a:off x="3429000" y="6262093"/>
            <a:ext cx="6705600" cy="44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36525" algn="l" defTabSz="685800" rtl="0" eaLnBrk="0" fontAlgn="base" hangingPunct="0">
              <a:lnSpc>
                <a:spcPct val="90000"/>
              </a:lnSpc>
              <a:spcBef>
                <a:spcPts val="1000"/>
              </a:spcBef>
              <a:spcAft>
                <a:spcPct val="0"/>
              </a:spcAft>
              <a:buClr>
                <a:schemeClr val="tx1"/>
              </a:buClr>
              <a:buSzPct val="80000"/>
              <a:buFont typeface="Corbel" panose="020B0503020204020204" pitchFamily="34" charset="0"/>
              <a:buChar char="•"/>
              <a:defRPr sz="2000" kern="1200">
                <a:solidFill>
                  <a:schemeClr val="tx1"/>
                </a:solidFill>
                <a:latin typeface="+mn-lt"/>
                <a:ea typeface="+mn-ea"/>
                <a:cs typeface="+mn-cs"/>
              </a:defRPr>
            </a:lvl1pPr>
            <a:lvl2pPr marL="342900" indent="-136525" algn="l" defTabSz="685800" rtl="0" eaLnBrk="0" fontAlgn="base" hangingPunct="0">
              <a:lnSpc>
                <a:spcPct val="90000"/>
              </a:lnSpc>
              <a:spcBef>
                <a:spcPts val="150"/>
              </a:spcBef>
              <a:spcAft>
                <a:spcPts val="300"/>
              </a:spcAft>
              <a:buClr>
                <a:schemeClr val="tx1"/>
              </a:buClr>
              <a:buSzPct val="80000"/>
              <a:buFont typeface="Corbel" panose="020B0503020204020204" pitchFamily="34" charset="0"/>
              <a:buChar char="•"/>
              <a:defRPr kern="1200">
                <a:solidFill>
                  <a:schemeClr val="tx1"/>
                </a:solidFill>
                <a:latin typeface="+mn-lt"/>
                <a:ea typeface="+mn-ea"/>
                <a:cs typeface="+mn-cs"/>
              </a:defRPr>
            </a:lvl2pPr>
            <a:lvl3pPr marL="547688" indent="-136525" algn="l" defTabSz="685800" rtl="0" eaLnBrk="0" fontAlgn="base" hangingPunct="0">
              <a:lnSpc>
                <a:spcPct val="90000"/>
              </a:lnSpc>
              <a:spcBef>
                <a:spcPts val="150"/>
              </a:spcBef>
              <a:spcAft>
                <a:spcPts val="300"/>
              </a:spcAft>
              <a:buClr>
                <a:schemeClr val="tx1"/>
              </a:buClr>
              <a:buSzPct val="80000"/>
              <a:buFont typeface="Corbel" panose="020B0503020204020204" pitchFamily="34" charset="0"/>
              <a:buChar char="•"/>
              <a:defRPr sz="1600" kern="1200">
                <a:solidFill>
                  <a:schemeClr val="tx1"/>
                </a:solidFill>
                <a:latin typeface="+mn-lt"/>
                <a:ea typeface="+mn-ea"/>
                <a:cs typeface="+mn-cs"/>
              </a:defRPr>
            </a:lvl3pPr>
            <a:lvl4pPr marL="754063" indent="-136525" algn="l" defTabSz="685800" rtl="0" eaLnBrk="0" fontAlgn="base" hangingPunct="0">
              <a:lnSpc>
                <a:spcPct val="90000"/>
              </a:lnSpc>
              <a:spcBef>
                <a:spcPts val="150"/>
              </a:spcBef>
              <a:spcAft>
                <a:spcPts val="300"/>
              </a:spcAft>
              <a:buClr>
                <a:schemeClr val="tx1"/>
              </a:buClr>
              <a:buSzPct val="80000"/>
              <a:buFont typeface="Corbel" panose="020B0503020204020204" pitchFamily="34" charset="0"/>
              <a:buChar char="•"/>
              <a:defRPr sz="1400" kern="1200">
                <a:solidFill>
                  <a:schemeClr val="tx1"/>
                </a:solidFill>
                <a:latin typeface="+mn-lt"/>
                <a:ea typeface="+mn-ea"/>
                <a:cs typeface="+mn-cs"/>
              </a:defRPr>
            </a:lvl4pPr>
            <a:lvl5pPr marL="919163" indent="-136525" algn="l" defTabSz="685800" rtl="0" eaLnBrk="0" fontAlgn="base" hangingPunct="0">
              <a:lnSpc>
                <a:spcPct val="90000"/>
              </a:lnSpc>
              <a:spcBef>
                <a:spcPts val="150"/>
              </a:spcBef>
              <a:spcAft>
                <a:spcPts val="300"/>
              </a:spcAft>
              <a:buClr>
                <a:schemeClr val="tx1"/>
              </a:buClr>
              <a:buSzPct val="80000"/>
              <a:buFont typeface="Corbel" panose="020B0503020204020204" pitchFamily="34" charset="0"/>
              <a:buChar char="•"/>
              <a:defRPr sz="1400" kern="1200">
                <a:solidFill>
                  <a:schemeClr val="tx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9pPr>
          </a:lstStyle>
          <a:p>
            <a:pPr marL="34925" indent="0" eaLnBrk="1" hangingPunct="1">
              <a:buNone/>
              <a:defRPr/>
            </a:pPr>
            <a:r>
              <a:rPr lang="en-US" dirty="0"/>
              <a:t>*Can be acquired without employment experience</a:t>
            </a:r>
          </a:p>
          <a:p>
            <a:pPr eaLnBrk="1" hangingPunct="1">
              <a:buFont typeface="Arial" panose="020B0604020202020204" pitchFamily="34" charset="0"/>
              <a:buChar char="•"/>
              <a:defRPr/>
            </a:pPr>
            <a:endParaRPr 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EA97069B-B05A-4F3C-B297-FFA084A592CF}"/>
              </a:ext>
            </a:extLst>
          </p:cNvPr>
          <p:cNvSpPr>
            <a:spLocks noGrp="1"/>
          </p:cNvSpPr>
          <p:nvPr>
            <p:ph type="title"/>
          </p:nvPr>
        </p:nvSpPr>
        <p:spPr>
          <a:xfrm>
            <a:off x="533400" y="533400"/>
            <a:ext cx="7696200" cy="685800"/>
          </a:xfrm>
        </p:spPr>
        <p:txBody>
          <a:bodyPr rtlCol="0">
            <a:normAutofit fontScale="90000"/>
          </a:bodyPr>
          <a:lstStyle/>
          <a:p>
            <a:pPr eaLnBrk="1" fontAlgn="auto" hangingPunct="1">
              <a:spcAft>
                <a:spcPts val="0"/>
              </a:spcAft>
              <a:defRPr/>
            </a:pPr>
            <a:r>
              <a:rPr lang="en-US" altLang="en-US" dirty="0">
                <a:solidFill>
                  <a:srgbClr val="96A622"/>
                </a:solidFill>
                <a:latin typeface="Arial Black" panose="020B0A04020102020204" pitchFamily="34" charset="0"/>
              </a:rPr>
              <a:t>The US Public Health System</a:t>
            </a:r>
          </a:p>
        </p:txBody>
      </p:sp>
      <p:pic>
        <p:nvPicPr>
          <p:cNvPr id="5123" name="Picture 2">
            <a:extLst>
              <a:ext uri="{FF2B5EF4-FFF2-40B4-BE49-F238E27FC236}">
                <a16:creationId xmlns:a16="http://schemas.microsoft.com/office/drawing/2014/main" id="{0F006634-17FA-4074-8EE3-B131EE34DF6C}"/>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4883" t="9315" r="2339" b="9547"/>
          <a:stretch>
            <a:fillRect/>
          </a:stretch>
        </p:blipFill>
        <p:spPr>
          <a:xfrm>
            <a:off x="2358641" y="1304924"/>
            <a:ext cx="5809475" cy="44862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9" name="Content Placeholder 3">
            <a:extLst>
              <a:ext uri="{FF2B5EF4-FFF2-40B4-BE49-F238E27FC236}">
                <a16:creationId xmlns:a16="http://schemas.microsoft.com/office/drawing/2014/main" id="{1DE95364-BA5D-45D4-B0DF-9F4F5E8EEB58}"/>
              </a:ext>
            </a:extLst>
          </p:cNvPr>
          <p:cNvSpPr>
            <a:spLocks noGrp="1" noChangeArrowheads="1"/>
          </p:cNvSpPr>
          <p:nvPr>
            <p:ph sz="half" idx="2"/>
          </p:nvPr>
        </p:nvSpPr>
        <p:spPr>
          <a:xfrm>
            <a:off x="587375" y="2219326"/>
            <a:ext cx="2841625" cy="3333750"/>
          </a:xfrm>
        </p:spPr>
        <p:txBody>
          <a:bodyPr/>
          <a:lstStyle/>
          <a:p>
            <a:pPr eaLnBrk="1" hangingPunct="1">
              <a:buClr>
                <a:schemeClr val="accent4">
                  <a:lumMod val="50000"/>
                </a:schemeClr>
              </a:buClr>
              <a:buFont typeface="Arial" panose="020B0604020202020204" pitchFamily="34" charset="0"/>
              <a:buChar char="•"/>
            </a:pPr>
            <a:r>
              <a:rPr lang="en-US" altLang="en-US" sz="2800" dirty="0">
                <a:solidFill>
                  <a:schemeClr val="accent4">
                    <a:lumMod val="50000"/>
                  </a:schemeClr>
                </a:solidFill>
              </a:rPr>
              <a:t>Federal</a:t>
            </a:r>
          </a:p>
          <a:p>
            <a:pPr eaLnBrk="1" hangingPunct="1">
              <a:buClr>
                <a:schemeClr val="accent4">
                  <a:lumMod val="50000"/>
                </a:schemeClr>
              </a:buClr>
              <a:buFont typeface="Arial" panose="020B0604020202020204" pitchFamily="34" charset="0"/>
              <a:buChar char="•"/>
            </a:pPr>
            <a:r>
              <a:rPr lang="en-US" altLang="en-US" sz="2800" dirty="0">
                <a:solidFill>
                  <a:schemeClr val="accent4">
                    <a:lumMod val="50000"/>
                  </a:schemeClr>
                </a:solidFill>
              </a:rPr>
              <a:t>Tribal</a:t>
            </a:r>
          </a:p>
          <a:p>
            <a:pPr eaLnBrk="1" hangingPunct="1">
              <a:buClr>
                <a:schemeClr val="accent4">
                  <a:lumMod val="50000"/>
                </a:schemeClr>
              </a:buClr>
              <a:buFont typeface="Arial" panose="020B0604020202020204" pitchFamily="34" charset="0"/>
              <a:buChar char="•"/>
            </a:pPr>
            <a:r>
              <a:rPr lang="en-US" altLang="en-US" sz="2800" dirty="0">
                <a:solidFill>
                  <a:schemeClr val="accent4">
                    <a:lumMod val="50000"/>
                  </a:schemeClr>
                </a:solidFill>
              </a:rPr>
              <a:t>State</a:t>
            </a:r>
          </a:p>
          <a:p>
            <a:pPr eaLnBrk="1" hangingPunct="1">
              <a:buClr>
                <a:schemeClr val="accent4">
                  <a:lumMod val="50000"/>
                </a:schemeClr>
              </a:buClr>
              <a:buFont typeface="Arial" panose="020B0604020202020204" pitchFamily="34" charset="0"/>
              <a:buChar char="•"/>
            </a:pPr>
            <a:r>
              <a:rPr lang="en-US" altLang="en-US" sz="2800" dirty="0">
                <a:solidFill>
                  <a:schemeClr val="accent4">
                    <a:lumMod val="50000"/>
                  </a:schemeClr>
                </a:solidFill>
              </a:rPr>
              <a:t>Local</a:t>
            </a:r>
          </a:p>
          <a:p>
            <a:pPr lvl="1" eaLnBrk="1" hangingPunct="1">
              <a:buClr>
                <a:schemeClr val="accent4">
                  <a:lumMod val="50000"/>
                </a:schemeClr>
              </a:buClr>
              <a:buFont typeface="Arial" panose="020B0604020202020204" pitchFamily="34" charset="0"/>
              <a:buChar char="•"/>
            </a:pPr>
            <a:r>
              <a:rPr lang="en-US" altLang="en-US" sz="1800" dirty="0">
                <a:solidFill>
                  <a:schemeClr val="accent4">
                    <a:lumMod val="50000"/>
                  </a:schemeClr>
                </a:solidFill>
              </a:rPr>
              <a:t>County</a:t>
            </a:r>
          </a:p>
          <a:p>
            <a:pPr lvl="1" eaLnBrk="1" hangingPunct="1">
              <a:buClr>
                <a:schemeClr val="accent4">
                  <a:lumMod val="50000"/>
                </a:schemeClr>
              </a:buClr>
              <a:buFont typeface="Arial" panose="020B0604020202020204" pitchFamily="34" charset="0"/>
              <a:buChar char="•"/>
            </a:pPr>
            <a:r>
              <a:rPr lang="en-US" altLang="en-US" sz="1800" dirty="0">
                <a:solidFill>
                  <a:schemeClr val="accent4">
                    <a:lumMod val="50000"/>
                  </a:schemeClr>
                </a:solidFill>
              </a:rPr>
              <a:t>City</a:t>
            </a:r>
          </a:p>
          <a:p>
            <a:pPr lvl="1" eaLnBrk="1" hangingPunct="1">
              <a:buClr>
                <a:schemeClr val="accent4">
                  <a:lumMod val="50000"/>
                </a:schemeClr>
              </a:buClr>
              <a:buFont typeface="Arial" panose="020B0604020202020204" pitchFamily="34" charset="0"/>
              <a:buChar char="•"/>
            </a:pPr>
            <a:r>
              <a:rPr lang="en-US" altLang="en-US" sz="1800" dirty="0">
                <a:solidFill>
                  <a:schemeClr val="accent4">
                    <a:lumMod val="50000"/>
                  </a:schemeClr>
                </a:solidFill>
              </a:rPr>
              <a:t>Town</a:t>
            </a:r>
          </a:p>
          <a:p>
            <a:pPr lvl="1" eaLnBrk="1" hangingPunct="1">
              <a:buClr>
                <a:schemeClr val="accent4">
                  <a:lumMod val="50000"/>
                </a:schemeClr>
              </a:buClr>
              <a:buFont typeface="Arial" panose="020B0604020202020204" pitchFamily="34" charset="0"/>
              <a:buChar char="•"/>
            </a:pPr>
            <a:r>
              <a:rPr lang="en-US" altLang="en-US" sz="1800" dirty="0">
                <a:solidFill>
                  <a:schemeClr val="accent4">
                    <a:lumMod val="50000"/>
                  </a:schemeClr>
                </a:solidFill>
              </a:rPr>
              <a:t>Regional Communities</a:t>
            </a:r>
          </a:p>
        </p:txBody>
      </p:sp>
      <p:sp>
        <p:nvSpPr>
          <p:cNvPr id="3" name="Rectangle: Rounded Corners 2">
            <a:extLst>
              <a:ext uri="{FF2B5EF4-FFF2-40B4-BE49-F238E27FC236}">
                <a16:creationId xmlns:a16="http://schemas.microsoft.com/office/drawing/2014/main" id="{37F6C8AC-87F1-436B-A403-4979E7665599}"/>
              </a:ext>
            </a:extLst>
          </p:cNvPr>
          <p:cNvSpPr/>
          <p:nvPr/>
        </p:nvSpPr>
        <p:spPr>
          <a:xfrm>
            <a:off x="3429000" y="6019800"/>
            <a:ext cx="5486400" cy="533400"/>
          </a:xfrm>
          <a:prstGeom prst="roundRect">
            <a:avLst/>
          </a:prstGeom>
          <a:gradFill flip="none" rotWithShape="1">
            <a:gsLst>
              <a:gs pos="0">
                <a:srgbClr val="B6C751">
                  <a:tint val="66000"/>
                  <a:satMod val="160000"/>
                </a:srgbClr>
              </a:gs>
              <a:gs pos="50000">
                <a:srgbClr val="B6C751">
                  <a:tint val="44500"/>
                  <a:satMod val="160000"/>
                </a:srgbClr>
              </a:gs>
              <a:gs pos="100000">
                <a:srgbClr val="B6C751">
                  <a:tint val="23500"/>
                  <a:satMod val="160000"/>
                </a:srgb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lumMod val="50000"/>
                  </a:schemeClr>
                </a:solidFill>
              </a:rPr>
              <a:t>Massachusetts has 351 Public Health Departments! </a:t>
            </a:r>
          </a:p>
        </p:txBody>
      </p:sp>
      <p:sp>
        <p:nvSpPr>
          <p:cNvPr id="5" name="Arrow: Right 4">
            <a:extLst>
              <a:ext uri="{FF2B5EF4-FFF2-40B4-BE49-F238E27FC236}">
                <a16:creationId xmlns:a16="http://schemas.microsoft.com/office/drawing/2014/main" id="{CF311AB1-5619-4809-BF49-B68B5633399E}"/>
              </a:ext>
            </a:extLst>
          </p:cNvPr>
          <p:cNvSpPr/>
          <p:nvPr/>
        </p:nvSpPr>
        <p:spPr>
          <a:xfrm rot="18617013">
            <a:off x="2190350" y="4076703"/>
            <a:ext cx="762000" cy="609600"/>
          </a:xfrm>
          <a:prstGeom prst="rightArrow">
            <a:avLst/>
          </a:prstGeom>
          <a:solidFill>
            <a:srgbClr val="B6C751"/>
          </a:solidFill>
          <a:ln>
            <a:solidFill>
              <a:srgbClr val="729D5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Arrow: Right 9">
            <a:extLst>
              <a:ext uri="{FF2B5EF4-FFF2-40B4-BE49-F238E27FC236}">
                <a16:creationId xmlns:a16="http://schemas.microsoft.com/office/drawing/2014/main" id="{BB0148AB-6422-4CC8-A82F-AA2EDDBFEB70}"/>
              </a:ext>
            </a:extLst>
          </p:cNvPr>
          <p:cNvSpPr/>
          <p:nvPr/>
        </p:nvSpPr>
        <p:spPr>
          <a:xfrm rot="10800000">
            <a:off x="7949498" y="1914526"/>
            <a:ext cx="762000" cy="609600"/>
          </a:xfrm>
          <a:prstGeom prst="rightArrow">
            <a:avLst/>
          </a:prstGeom>
          <a:solidFill>
            <a:srgbClr val="B6C751"/>
          </a:solidFill>
          <a:ln>
            <a:solidFill>
              <a:srgbClr val="729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advTm="60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9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9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1" y="228601"/>
            <a:ext cx="6858000" cy="685800"/>
          </a:xfrm>
        </p:spPr>
        <p:txBody>
          <a:bodyPr/>
          <a:lstStyle/>
          <a:p>
            <a:pPr algn="ctr"/>
            <a:r>
              <a:rPr lang="en-US" dirty="0"/>
              <a:t>Continuing Education</a:t>
            </a:r>
          </a:p>
        </p:txBody>
      </p:sp>
      <p:pic>
        <p:nvPicPr>
          <p:cNvPr id="4" name="Content Placeholder 3">
            <a:extLst>
              <a:ext uri="{FF2B5EF4-FFF2-40B4-BE49-F238E27FC236}">
                <a16:creationId xmlns:a16="http://schemas.microsoft.com/office/drawing/2014/main" id="{B2B972FF-C80E-48BC-B1F5-57DFB1F242B0}"/>
              </a:ext>
            </a:extLst>
          </p:cNvPr>
          <p:cNvPicPr>
            <a:picLocks noGrp="1" noChangeAspect="1"/>
          </p:cNvPicPr>
          <p:nvPr>
            <p:ph idx="1"/>
          </p:nvPr>
        </p:nvPicPr>
        <p:blipFill>
          <a:blip r:embed="rId3"/>
          <a:stretch>
            <a:fillRect/>
          </a:stretch>
        </p:blipFill>
        <p:spPr>
          <a:xfrm>
            <a:off x="328592" y="910390"/>
            <a:ext cx="8434408" cy="5261810"/>
          </a:xfrm>
          <a:prstGeom prst="rect">
            <a:avLst/>
          </a:prstGeom>
        </p:spPr>
      </p:pic>
    </p:spTree>
    <p:extLst>
      <p:ext uri="{BB962C8B-B14F-4D97-AF65-F5344CB8AC3E}">
        <p14:creationId xmlns:p14="http://schemas.microsoft.com/office/powerpoint/2010/main" val="42549774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1"/>
            <a:ext cx="7045325" cy="838200"/>
          </a:xfrm>
        </p:spPr>
        <p:txBody>
          <a:bodyPr/>
          <a:lstStyle/>
          <a:p>
            <a:pPr algn="ctr"/>
            <a:r>
              <a:rPr lang="en-US" dirty="0"/>
              <a:t>Continuing Education</a:t>
            </a:r>
          </a:p>
        </p:txBody>
      </p:sp>
      <p:sp>
        <p:nvSpPr>
          <p:cNvPr id="3" name="Content Placeholder 2"/>
          <p:cNvSpPr>
            <a:spLocks noGrp="1"/>
          </p:cNvSpPr>
          <p:nvPr>
            <p:ph sz="half" idx="1"/>
          </p:nvPr>
        </p:nvSpPr>
        <p:spPr>
          <a:xfrm>
            <a:off x="533399" y="1600200"/>
            <a:ext cx="4038601" cy="4724400"/>
          </a:xfrm>
        </p:spPr>
        <p:txBody>
          <a:bodyPr/>
          <a:lstStyle/>
          <a:p>
            <a:pPr marL="34925" indent="0">
              <a:buNone/>
            </a:pPr>
            <a:endParaRPr lang="en-US" dirty="0">
              <a:solidFill>
                <a:srgbClr val="F59E00"/>
              </a:solidFill>
              <a:hlinkClick r:id="rId3">
                <a:extLst>
                  <a:ext uri="{A12FA001-AC4F-418D-AE19-62706E023703}">
                    <ahyp:hlinkClr xmlns:ahyp="http://schemas.microsoft.com/office/drawing/2018/hyperlinkcolor" val="tx"/>
                  </a:ext>
                </a:extLst>
              </a:hlinkClick>
            </a:endParaRPr>
          </a:p>
          <a:p>
            <a:r>
              <a:rPr lang="en-US" sz="2000" dirty="0">
                <a:hlinkClick r:id="rId3">
                  <a:extLst>
                    <a:ext uri="{A12FA001-AC4F-418D-AE19-62706E023703}">
                      <ahyp:hlinkClr xmlns:ahyp="http://schemas.microsoft.com/office/drawing/2018/hyperlinkcolor" val="tx"/>
                    </a:ext>
                  </a:extLst>
                </a:hlinkClick>
              </a:rPr>
              <a:t>MASSACHUSETTS PUBLIC HEALTH INSTITUTE</a:t>
            </a:r>
          </a:p>
          <a:p>
            <a:pPr marL="34925" indent="0">
              <a:buNone/>
            </a:pPr>
            <a:r>
              <a:rPr lang="en-US" sz="2000" dirty="0">
                <a:solidFill>
                  <a:schemeClr val="accent4"/>
                </a:solidFill>
                <a:hlinkClick r:id="rId3"/>
              </a:rPr>
              <a:t>https://sites.bu.edu/masslocalinstitute/training/on-your-time-trainings</a:t>
            </a:r>
            <a:endParaRPr lang="en-US" sz="2000" dirty="0">
              <a:solidFill>
                <a:schemeClr val="accent4"/>
              </a:solidFill>
            </a:endParaRPr>
          </a:p>
          <a:p>
            <a:r>
              <a:rPr lang="en-US" sz="2000" dirty="0">
                <a:hlinkClick r:id="rId4">
                  <a:extLst>
                    <a:ext uri="{A12FA001-AC4F-418D-AE19-62706E023703}">
                      <ahyp:hlinkClr xmlns:ahyp="http://schemas.microsoft.com/office/drawing/2018/hyperlinkcolor" val="tx"/>
                    </a:ext>
                  </a:extLst>
                </a:hlinkClick>
              </a:rPr>
              <a:t>NATIONAL ENVIRONMENTAL HEALTH ASSOCIATION</a:t>
            </a:r>
          </a:p>
          <a:p>
            <a:pPr marL="34925" indent="0">
              <a:buNone/>
            </a:pPr>
            <a:r>
              <a:rPr lang="en-US" sz="2000" dirty="0">
                <a:solidFill>
                  <a:schemeClr val="accent4"/>
                </a:solidFill>
                <a:hlinkClick r:id="rId4"/>
              </a:rPr>
              <a:t>https://www.neha.org/professional-development/education-and-training/neha-e-learning</a:t>
            </a:r>
            <a:endParaRPr lang="en-US" altLang="en-US" dirty="0"/>
          </a:p>
          <a:p>
            <a:endParaRPr lang="en-US" dirty="0"/>
          </a:p>
          <a:p>
            <a:endParaRPr lang="en-US" dirty="0"/>
          </a:p>
        </p:txBody>
      </p:sp>
      <p:sp>
        <p:nvSpPr>
          <p:cNvPr id="4" name="Content Placeholder 3"/>
          <p:cNvSpPr>
            <a:spLocks noGrp="1"/>
          </p:cNvSpPr>
          <p:nvPr>
            <p:ph sz="half" idx="2"/>
          </p:nvPr>
        </p:nvSpPr>
        <p:spPr>
          <a:xfrm>
            <a:off x="4572000" y="1905000"/>
            <a:ext cx="4191000" cy="4419600"/>
          </a:xfrm>
        </p:spPr>
        <p:txBody>
          <a:bodyPr/>
          <a:lstStyle/>
          <a:p>
            <a:r>
              <a:rPr lang="en-US" sz="2000" dirty="0">
                <a:hlinkClick r:id="rId5">
                  <a:extLst>
                    <a:ext uri="{A12FA001-AC4F-418D-AE19-62706E023703}">
                      <ahyp:hlinkClr xmlns:ahyp="http://schemas.microsoft.com/office/drawing/2018/hyperlinkcolor" val="tx"/>
                    </a:ext>
                  </a:extLst>
                </a:hlinkClick>
              </a:rPr>
              <a:t>FOOD AND DRUG ADMINISTRATION (FDA)</a:t>
            </a:r>
          </a:p>
          <a:p>
            <a:pPr marL="34925" indent="0">
              <a:buNone/>
            </a:pPr>
            <a:r>
              <a:rPr lang="en-US" sz="2000" dirty="0"/>
              <a:t>Office of Training Education and Development (OTED) | FDA </a:t>
            </a:r>
          </a:p>
          <a:p>
            <a:pPr marL="34925" indent="0">
              <a:buNone/>
            </a:pPr>
            <a:r>
              <a:rPr lang="en-US" sz="2000" dirty="0">
                <a:hlinkClick r:id="rId5"/>
              </a:rPr>
              <a:t>https://www.fda.gov/training-and-continuing-education/office-training-education-and-development-oted</a:t>
            </a:r>
            <a:r>
              <a:rPr lang="en-US" sz="2000" dirty="0"/>
              <a:t> </a:t>
            </a:r>
          </a:p>
          <a:p>
            <a:r>
              <a:rPr lang="en-US" sz="2000" dirty="0">
                <a:hlinkClick r:id="rId6">
                  <a:extLst>
                    <a:ext uri="{A12FA001-AC4F-418D-AE19-62706E023703}">
                      <ahyp:hlinkClr xmlns:ahyp="http://schemas.microsoft.com/office/drawing/2018/hyperlinkcolor" val="tx"/>
                    </a:ext>
                  </a:extLst>
                </a:hlinkClick>
              </a:rPr>
              <a:t>CENTERS OF DISEASE CONTROL (CDC)</a:t>
            </a:r>
          </a:p>
          <a:p>
            <a:pPr marL="34925" indent="0">
              <a:buNone/>
            </a:pPr>
            <a:r>
              <a:rPr lang="en-US" sz="2000" dirty="0"/>
              <a:t>CDC Learning Connection EPHOC – </a:t>
            </a:r>
            <a:r>
              <a:rPr lang="en-US" sz="2000" dirty="0">
                <a:solidFill>
                  <a:schemeClr val="accent4"/>
                </a:solidFill>
                <a:hlinkClick r:id="rId7"/>
              </a:rPr>
              <a:t>https://www.cdc.gov/nceh/ehs/elearn/ephoc.htm</a:t>
            </a:r>
            <a:endParaRPr lang="en-US" sz="2000" dirty="0">
              <a:solidFill>
                <a:schemeClr val="accent4"/>
              </a:solidFill>
            </a:endParaRPr>
          </a:p>
          <a:p>
            <a:pPr marL="34925" indent="0">
              <a:buNone/>
            </a:pPr>
            <a:r>
              <a:rPr lang="en-US" sz="2000" dirty="0"/>
              <a:t>(Environmental Health Specific)</a:t>
            </a:r>
          </a:p>
          <a:p>
            <a:pPr marL="34925" indent="0">
              <a:buNone/>
            </a:pPr>
            <a:endParaRPr lang="en-US" altLang="en-US" dirty="0"/>
          </a:p>
          <a:p>
            <a:endParaRPr lang="en-US" dirty="0"/>
          </a:p>
        </p:txBody>
      </p:sp>
    </p:spTree>
    <p:extLst>
      <p:ext uri="{BB962C8B-B14F-4D97-AF65-F5344CB8AC3E}">
        <p14:creationId xmlns:p14="http://schemas.microsoft.com/office/powerpoint/2010/main" val="2810397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228601"/>
            <a:ext cx="7407275" cy="1066800"/>
          </a:xfrm>
        </p:spPr>
        <p:txBody>
          <a:bodyPr/>
          <a:lstStyle/>
          <a:p>
            <a:pPr algn="ctr"/>
            <a:r>
              <a:rPr lang="en-US" altLang="en-US" dirty="0">
                <a:solidFill>
                  <a:srgbClr val="96A622"/>
                </a:solidFill>
                <a:latin typeface="Arial Black" panose="020B0A04020102020204" pitchFamily="34" charset="0"/>
              </a:rPr>
              <a:t>Internships</a:t>
            </a:r>
            <a:br>
              <a:rPr lang="en-US" altLang="en-US" dirty="0">
                <a:solidFill>
                  <a:srgbClr val="729D51"/>
                </a:solidFill>
              </a:rPr>
            </a:br>
            <a:r>
              <a:rPr lang="en-US" altLang="en-US" dirty="0">
                <a:solidFill>
                  <a:srgbClr val="B6C751"/>
                </a:solidFill>
              </a:rPr>
              <a:t>Local, State, and Federal</a:t>
            </a:r>
            <a:endParaRPr lang="en-US" dirty="0"/>
          </a:p>
        </p:txBody>
      </p:sp>
      <p:sp>
        <p:nvSpPr>
          <p:cNvPr id="3" name="Content Placeholder 2"/>
          <p:cNvSpPr>
            <a:spLocks noGrp="1"/>
          </p:cNvSpPr>
          <p:nvPr>
            <p:ph sz="half" idx="1"/>
          </p:nvPr>
        </p:nvSpPr>
        <p:spPr>
          <a:xfrm>
            <a:off x="381000" y="1828800"/>
            <a:ext cx="4042410" cy="4572000"/>
          </a:xfrm>
        </p:spPr>
        <p:txBody>
          <a:bodyPr/>
          <a:lstStyle/>
          <a:p>
            <a:pPr marL="34925" indent="0" algn="ctr" eaLnBrk="1" hangingPunct="1">
              <a:buNone/>
              <a:defRPr/>
            </a:pPr>
            <a:r>
              <a:rPr lang="en-US" sz="2000" dirty="0">
                <a:solidFill>
                  <a:schemeClr val="accent4"/>
                </a:solidFill>
                <a:hlinkClick r:id="rId3"/>
              </a:rPr>
              <a:t>https://mhoa.com/municipal-links/     </a:t>
            </a:r>
            <a:r>
              <a:rPr lang="en-US" sz="2000" dirty="0"/>
              <a:t>(</a:t>
            </a:r>
            <a:r>
              <a:rPr lang="en-US" sz="1600" dirty="0"/>
              <a:t>To all Health Depts. in MA)</a:t>
            </a:r>
          </a:p>
          <a:p>
            <a:pPr lvl="1" eaLnBrk="1" hangingPunct="1">
              <a:defRPr/>
            </a:pPr>
            <a:r>
              <a:rPr lang="en-US" sz="1800" dirty="0"/>
              <a:t>Select community</a:t>
            </a:r>
          </a:p>
          <a:p>
            <a:pPr lvl="1" eaLnBrk="1" hangingPunct="1">
              <a:defRPr/>
            </a:pPr>
            <a:r>
              <a:rPr lang="en-US" sz="1800" dirty="0"/>
              <a:t>Communicate in writing</a:t>
            </a:r>
          </a:p>
          <a:p>
            <a:pPr lvl="1" eaLnBrk="1" hangingPunct="1">
              <a:defRPr/>
            </a:pPr>
            <a:r>
              <a:rPr lang="en-US" sz="1800" dirty="0"/>
              <a:t>Seek contacts for support – promotion</a:t>
            </a:r>
          </a:p>
          <a:p>
            <a:pPr lvl="1" eaLnBrk="1" hangingPunct="1">
              <a:defRPr/>
            </a:pPr>
            <a:r>
              <a:rPr lang="en-US" sz="1800" dirty="0"/>
              <a:t>Sell yourself, training, certification, skills and examples of projects you can do:</a:t>
            </a:r>
          </a:p>
          <a:p>
            <a:pPr marL="411163" lvl="2" indent="0" eaLnBrk="1" hangingPunct="1">
              <a:buNone/>
              <a:defRPr/>
            </a:pPr>
            <a:r>
              <a:rPr lang="en-US" sz="1800" dirty="0"/>
              <a:t>Pamphlets, water sampling, level one inspections, nuisance complaint investigations, standing water complaints and issues.</a:t>
            </a:r>
          </a:p>
          <a:p>
            <a:pPr lvl="1" eaLnBrk="1" hangingPunct="1">
              <a:defRPr/>
            </a:pPr>
            <a:r>
              <a:rPr lang="en-US" sz="1800" dirty="0"/>
              <a:t>Follow-up with an email – call or even make a visit!</a:t>
            </a:r>
          </a:p>
          <a:p>
            <a:endParaRPr lang="en-US" dirty="0"/>
          </a:p>
        </p:txBody>
      </p:sp>
      <p:sp>
        <p:nvSpPr>
          <p:cNvPr id="4" name="Content Placeholder 3"/>
          <p:cNvSpPr>
            <a:spLocks noGrp="1"/>
          </p:cNvSpPr>
          <p:nvPr>
            <p:ph sz="half" idx="2"/>
          </p:nvPr>
        </p:nvSpPr>
        <p:spPr>
          <a:xfrm>
            <a:off x="4648200" y="1295401"/>
            <a:ext cx="3810000" cy="4861559"/>
          </a:xfrm>
        </p:spPr>
        <p:txBody>
          <a:bodyPr/>
          <a:lstStyle/>
          <a:p>
            <a:pPr marL="34925" indent="0" eaLnBrk="1" hangingPunct="1">
              <a:buNone/>
              <a:defRPr/>
            </a:pPr>
            <a:endParaRPr lang="en-US" sz="2400" dirty="0">
              <a:solidFill>
                <a:schemeClr val="accent4">
                  <a:lumMod val="50000"/>
                </a:schemeClr>
              </a:solidFill>
            </a:endParaRPr>
          </a:p>
          <a:p>
            <a:pPr marL="34925" indent="0" eaLnBrk="1" hangingPunct="1">
              <a:buNone/>
              <a:defRPr/>
            </a:pPr>
            <a:r>
              <a:rPr lang="en-US" sz="2000" dirty="0">
                <a:solidFill>
                  <a:schemeClr val="accent4">
                    <a:lumMod val="50000"/>
                  </a:schemeClr>
                </a:solidFill>
              </a:rPr>
              <a:t>State Internship Opportunities:</a:t>
            </a:r>
          </a:p>
          <a:p>
            <a:pPr lvl="1" eaLnBrk="1" hangingPunct="1">
              <a:defRPr/>
            </a:pPr>
            <a:r>
              <a:rPr lang="en-US" sz="2000" dirty="0"/>
              <a:t>Academic Public Health Corps </a:t>
            </a:r>
            <a:r>
              <a:rPr lang="en-US" sz="2000" dirty="0">
                <a:solidFill>
                  <a:schemeClr val="accent4"/>
                </a:solidFill>
                <a:hlinkClick r:id="rId4"/>
              </a:rPr>
              <a:t>https://www.mass.gov/info-details/academic-health-department-academic-public-health-corps</a:t>
            </a:r>
            <a:r>
              <a:rPr lang="en-US" sz="2000" dirty="0">
                <a:solidFill>
                  <a:schemeClr val="accent4"/>
                </a:solidFill>
              </a:rPr>
              <a:t> </a:t>
            </a:r>
          </a:p>
          <a:p>
            <a:pPr marL="34925" indent="0" eaLnBrk="1" hangingPunct="1">
              <a:buNone/>
              <a:defRPr/>
            </a:pPr>
            <a:r>
              <a:rPr lang="en-US" sz="2000" dirty="0">
                <a:solidFill>
                  <a:schemeClr val="accent4">
                    <a:lumMod val="50000"/>
                  </a:schemeClr>
                </a:solidFill>
              </a:rPr>
              <a:t>Federal Internship Opportunities:</a:t>
            </a:r>
          </a:p>
          <a:p>
            <a:pPr lvl="1" eaLnBrk="1" hangingPunct="1">
              <a:defRPr/>
            </a:pPr>
            <a:r>
              <a:rPr lang="en-US" sz="2000" dirty="0"/>
              <a:t>USAJOBS Help Center | Students &amp; recent graduates </a:t>
            </a:r>
          </a:p>
          <a:p>
            <a:pPr marL="206375" lvl="1" indent="0" eaLnBrk="1" hangingPunct="1">
              <a:buNone/>
              <a:defRPr/>
            </a:pPr>
            <a:r>
              <a:rPr lang="en-US" sz="2000" dirty="0">
                <a:solidFill>
                  <a:schemeClr val="accent4">
                    <a:lumMod val="50000"/>
                  </a:schemeClr>
                </a:solidFill>
                <a:hlinkClick r:id="rId5"/>
              </a:rPr>
              <a:t>https://www.usajobs.gov/help/working-in-government/unique-hiring-paths/students/</a:t>
            </a:r>
            <a:r>
              <a:rPr lang="en-US" sz="2000" dirty="0">
                <a:solidFill>
                  <a:schemeClr val="accent4">
                    <a:lumMod val="50000"/>
                  </a:schemeClr>
                </a:solidFill>
              </a:rPr>
              <a:t> </a:t>
            </a:r>
          </a:p>
          <a:p>
            <a:pPr lvl="1" eaLnBrk="1" hangingPunct="1">
              <a:defRPr/>
            </a:pPr>
            <a:r>
              <a:rPr lang="en-US" sz="2000" dirty="0">
                <a:solidFill>
                  <a:schemeClr val="accent4">
                    <a:lumMod val="50000"/>
                  </a:schemeClr>
                </a:solidFill>
              </a:rPr>
              <a:t>US Public Health Service </a:t>
            </a:r>
            <a:r>
              <a:rPr lang="en-US" sz="2000" dirty="0">
                <a:solidFill>
                  <a:schemeClr val="accent4">
                    <a:lumMod val="50000"/>
                  </a:schemeClr>
                </a:solidFill>
                <a:hlinkClick r:id="rId6"/>
              </a:rPr>
              <a:t>https://www.usphs.gov/students/</a:t>
            </a:r>
            <a:r>
              <a:rPr lang="en-US" sz="2000" dirty="0">
                <a:solidFill>
                  <a:schemeClr val="accent4">
                    <a:lumMod val="50000"/>
                  </a:schemeClr>
                </a:solidFill>
              </a:rPr>
              <a:t> </a:t>
            </a:r>
          </a:p>
        </p:txBody>
      </p:sp>
    </p:spTree>
    <p:extLst>
      <p:ext uri="{BB962C8B-B14F-4D97-AF65-F5344CB8AC3E}">
        <p14:creationId xmlns:p14="http://schemas.microsoft.com/office/powerpoint/2010/main" val="29862579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solidFill>
                  <a:srgbClr val="96A622"/>
                </a:solidFill>
                <a:latin typeface="Arial Black" panose="020B0A04020102020204" pitchFamily="34" charset="0"/>
              </a:rPr>
              <a:t>Tuition Waiver Opportunities</a:t>
            </a:r>
            <a:endParaRPr lang="en-US" dirty="0"/>
          </a:p>
        </p:txBody>
      </p:sp>
      <p:sp>
        <p:nvSpPr>
          <p:cNvPr id="3" name="Content Placeholder 2"/>
          <p:cNvSpPr>
            <a:spLocks noGrp="1"/>
          </p:cNvSpPr>
          <p:nvPr>
            <p:ph idx="1"/>
          </p:nvPr>
        </p:nvSpPr>
        <p:spPr/>
        <p:txBody>
          <a:bodyPr/>
          <a:lstStyle/>
          <a:p>
            <a:r>
              <a:rPr lang="en-US" sz="2400" dirty="0"/>
              <a:t>Indian Health Service:</a:t>
            </a:r>
          </a:p>
          <a:p>
            <a:pPr marL="34925" indent="0">
              <a:buNone/>
            </a:pPr>
            <a:r>
              <a:rPr lang="en-US" sz="2400" dirty="0"/>
              <a:t>IHS - Loan Repayment Program </a:t>
            </a:r>
            <a:r>
              <a:rPr lang="en-US" sz="2400" dirty="0">
                <a:solidFill>
                  <a:srgbClr val="0070C0"/>
                </a:solidFill>
                <a:hlinkClick r:id="rId3"/>
              </a:rPr>
              <a:t>https://www.ihs.gov/loanrepayment/</a:t>
            </a:r>
            <a:r>
              <a:rPr lang="en-US" sz="2400" dirty="0">
                <a:solidFill>
                  <a:srgbClr val="0070C0"/>
                </a:solidFill>
              </a:rPr>
              <a:t> </a:t>
            </a:r>
          </a:p>
          <a:p>
            <a:r>
              <a:rPr lang="en-US" sz="2400" dirty="0"/>
              <a:t>Health Resources and Service Administration (HRSA):</a:t>
            </a:r>
          </a:p>
          <a:p>
            <a:pPr marL="34925" indent="0">
              <a:buNone/>
            </a:pPr>
            <a:r>
              <a:rPr lang="en-US" sz="2400" dirty="0"/>
              <a:t>National Health Service Corps – Loan Repayment Program </a:t>
            </a:r>
            <a:r>
              <a:rPr lang="en-US" sz="2400" dirty="0">
                <a:solidFill>
                  <a:srgbClr val="0070C0"/>
                </a:solidFill>
                <a:hlinkClick r:id="rId4"/>
              </a:rPr>
              <a:t>https://nhsc.hrsa.gov/loan-repayment/nhsc-loan-repayment-program</a:t>
            </a:r>
            <a:r>
              <a:rPr lang="en-US" sz="2400" dirty="0">
                <a:solidFill>
                  <a:srgbClr val="0070C0"/>
                </a:solidFill>
              </a:rPr>
              <a:t> </a:t>
            </a:r>
          </a:p>
          <a:p>
            <a:r>
              <a:rPr lang="en-US" sz="2400" dirty="0"/>
              <a:t>Commissioned Corps of the US Public Health Service:</a:t>
            </a:r>
          </a:p>
          <a:p>
            <a:pPr marL="34925" indent="0">
              <a:buNone/>
            </a:pPr>
            <a:r>
              <a:rPr lang="en-US" sz="2400" dirty="0"/>
              <a:t>Loan Repayment Benefit Program </a:t>
            </a:r>
            <a:r>
              <a:rPr lang="en-US" sz="2400" dirty="0">
                <a:solidFill>
                  <a:srgbClr val="0070C0"/>
                </a:solidFill>
                <a:hlinkClick r:id="rId5"/>
              </a:rPr>
              <a:t>https://www.usphs.gov/professions/public-health-professional/</a:t>
            </a:r>
            <a:r>
              <a:rPr lang="en-US" sz="2400" dirty="0">
                <a:solidFill>
                  <a:srgbClr val="0070C0"/>
                </a:solidFill>
              </a:rPr>
              <a:t> </a:t>
            </a:r>
          </a:p>
          <a:p>
            <a:endParaRPr lang="en-US" sz="1800" dirty="0"/>
          </a:p>
        </p:txBody>
      </p:sp>
    </p:spTree>
    <p:extLst>
      <p:ext uri="{BB962C8B-B14F-4D97-AF65-F5344CB8AC3E}">
        <p14:creationId xmlns:p14="http://schemas.microsoft.com/office/powerpoint/2010/main" val="28921674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07C844-E214-4D91-A0F6-8B831EEA074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58514" y="228600"/>
            <a:ext cx="8626972" cy="5562600"/>
          </a:xfrm>
          <a:prstGeom prst="rect">
            <a:avLst/>
          </a:prstGeom>
        </p:spPr>
      </p:pic>
      <p:sp>
        <p:nvSpPr>
          <p:cNvPr id="11" name="Rectangle 4">
            <a:extLst>
              <a:ext uri="{FF2B5EF4-FFF2-40B4-BE49-F238E27FC236}">
                <a16:creationId xmlns:a16="http://schemas.microsoft.com/office/drawing/2014/main" id="{AA3D9C18-6A33-415B-9E5E-63C5AF95E5D5}"/>
              </a:ext>
            </a:extLst>
          </p:cNvPr>
          <p:cNvSpPr txBox="1">
            <a:spLocks noChangeArrowheads="1"/>
          </p:cNvSpPr>
          <p:nvPr/>
        </p:nvSpPr>
        <p:spPr bwMode="auto">
          <a:xfrm>
            <a:off x="457200" y="426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40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4000">
                <a:solidFill>
                  <a:schemeClr val="tx1"/>
                </a:solidFill>
                <a:latin typeface="Corbel" panose="020B0503020204020204" pitchFamily="34" charset="0"/>
              </a:defRPr>
            </a:lvl2pPr>
            <a:lvl3pPr algn="l" defTabSz="685800" rtl="0" eaLnBrk="0" fontAlgn="base" hangingPunct="0">
              <a:lnSpc>
                <a:spcPct val="90000"/>
              </a:lnSpc>
              <a:spcBef>
                <a:spcPct val="0"/>
              </a:spcBef>
              <a:spcAft>
                <a:spcPct val="0"/>
              </a:spcAft>
              <a:defRPr sz="4000">
                <a:solidFill>
                  <a:schemeClr val="tx1"/>
                </a:solidFill>
                <a:latin typeface="Corbel" panose="020B0503020204020204" pitchFamily="34" charset="0"/>
              </a:defRPr>
            </a:lvl3pPr>
            <a:lvl4pPr algn="l" defTabSz="685800" rtl="0" eaLnBrk="0" fontAlgn="base" hangingPunct="0">
              <a:lnSpc>
                <a:spcPct val="90000"/>
              </a:lnSpc>
              <a:spcBef>
                <a:spcPct val="0"/>
              </a:spcBef>
              <a:spcAft>
                <a:spcPct val="0"/>
              </a:spcAft>
              <a:defRPr sz="4000">
                <a:solidFill>
                  <a:schemeClr val="tx1"/>
                </a:solidFill>
                <a:latin typeface="Corbel" panose="020B0503020204020204" pitchFamily="34" charset="0"/>
              </a:defRPr>
            </a:lvl4pPr>
            <a:lvl5pPr algn="l" defTabSz="685800" rtl="0" eaLnBrk="0" fontAlgn="base" hangingPunct="0">
              <a:lnSpc>
                <a:spcPct val="90000"/>
              </a:lnSpc>
              <a:spcBef>
                <a:spcPct val="0"/>
              </a:spcBef>
              <a:spcAft>
                <a:spcPct val="0"/>
              </a:spcAft>
              <a:defRPr sz="4000">
                <a:solidFill>
                  <a:schemeClr val="tx1"/>
                </a:solidFill>
                <a:latin typeface="Corbel" panose="020B0503020204020204" pitchFamily="34" charset="0"/>
              </a:defRPr>
            </a:lvl5pPr>
            <a:lvl6pPr marL="457200" algn="l" defTabSz="685800" rtl="0" fontAlgn="base">
              <a:lnSpc>
                <a:spcPct val="90000"/>
              </a:lnSpc>
              <a:spcBef>
                <a:spcPct val="0"/>
              </a:spcBef>
              <a:spcAft>
                <a:spcPct val="0"/>
              </a:spcAft>
              <a:defRPr sz="4000">
                <a:solidFill>
                  <a:schemeClr val="tx1"/>
                </a:solidFill>
                <a:latin typeface="Corbel" panose="020B0503020204020204" pitchFamily="34" charset="0"/>
              </a:defRPr>
            </a:lvl6pPr>
            <a:lvl7pPr marL="914400" algn="l" defTabSz="685800" rtl="0" fontAlgn="base">
              <a:lnSpc>
                <a:spcPct val="90000"/>
              </a:lnSpc>
              <a:spcBef>
                <a:spcPct val="0"/>
              </a:spcBef>
              <a:spcAft>
                <a:spcPct val="0"/>
              </a:spcAft>
              <a:defRPr sz="4000">
                <a:solidFill>
                  <a:schemeClr val="tx1"/>
                </a:solidFill>
                <a:latin typeface="Corbel" panose="020B0503020204020204" pitchFamily="34" charset="0"/>
              </a:defRPr>
            </a:lvl7pPr>
            <a:lvl8pPr marL="1371600" algn="l" defTabSz="685800" rtl="0" fontAlgn="base">
              <a:lnSpc>
                <a:spcPct val="90000"/>
              </a:lnSpc>
              <a:spcBef>
                <a:spcPct val="0"/>
              </a:spcBef>
              <a:spcAft>
                <a:spcPct val="0"/>
              </a:spcAft>
              <a:defRPr sz="4000">
                <a:solidFill>
                  <a:schemeClr val="tx1"/>
                </a:solidFill>
                <a:latin typeface="Corbel" panose="020B0503020204020204" pitchFamily="34" charset="0"/>
              </a:defRPr>
            </a:lvl8pPr>
            <a:lvl9pPr marL="1828800" algn="l" defTabSz="685800" rtl="0" fontAlgn="base">
              <a:lnSpc>
                <a:spcPct val="90000"/>
              </a:lnSpc>
              <a:spcBef>
                <a:spcPct val="0"/>
              </a:spcBef>
              <a:spcAft>
                <a:spcPct val="0"/>
              </a:spcAft>
              <a:defRPr sz="4000">
                <a:solidFill>
                  <a:schemeClr val="tx1"/>
                </a:solidFill>
                <a:latin typeface="Corbel" panose="020B0503020204020204" pitchFamily="34" charset="0"/>
              </a:defRPr>
            </a:lvl9pPr>
          </a:lstStyle>
          <a:p>
            <a:pPr algn="ctr" eaLnBrk="1" hangingPunct="1"/>
            <a:r>
              <a:rPr lang="en-US" altLang="en-US" dirty="0">
                <a:latin typeface="Arial Black" panose="020B0A04020102020204" pitchFamily="34" charset="0"/>
              </a:rPr>
              <a:t>Any Questions?</a:t>
            </a:r>
          </a:p>
          <a:p>
            <a:pPr algn="ctr" eaLnBrk="1" hangingPunct="1"/>
            <a:endParaRPr lang="en-US" altLang="en-US" sz="2000" dirty="0">
              <a:latin typeface="Arial Black" panose="020B0A04020102020204" pitchFamily="34" charset="0"/>
            </a:endParaRPr>
          </a:p>
          <a:p>
            <a:pPr algn="ctr" eaLnBrk="1" hangingPunct="1"/>
            <a:r>
              <a:rPr lang="en-US" altLang="en-US" sz="2000" dirty="0">
                <a:latin typeface="Arial Black" panose="020B0A04020102020204" pitchFamily="34" charset="0"/>
              </a:rPr>
              <a:t>Take a MEHA – Student Member Application – First Year is Free! </a:t>
            </a:r>
          </a:p>
        </p:txBody>
      </p:sp>
      <p:pic>
        <p:nvPicPr>
          <p:cNvPr id="17" name="Picture 16">
            <a:extLst>
              <a:ext uri="{FF2B5EF4-FFF2-40B4-BE49-F238E27FC236}">
                <a16:creationId xmlns:a16="http://schemas.microsoft.com/office/drawing/2014/main" id="{114D6AE3-D3FA-4C84-997D-0FE4AD7BD4D9}"/>
              </a:ext>
            </a:extLst>
          </p:cNvPr>
          <p:cNvPicPr>
            <a:picLocks noChangeAspect="1"/>
          </p:cNvPicPr>
          <p:nvPr/>
        </p:nvPicPr>
        <p:blipFill>
          <a:blip r:embed="rId5"/>
          <a:stretch>
            <a:fillRect/>
          </a:stretch>
        </p:blipFill>
        <p:spPr>
          <a:xfrm>
            <a:off x="3674338" y="5849480"/>
            <a:ext cx="1795324" cy="756729"/>
          </a:xfrm>
          <a:prstGeom prst="rect">
            <a:avLst/>
          </a:prstGeom>
        </p:spPr>
      </p:pic>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840FDBC-D227-4467-A395-82DC45D63279}"/>
              </a:ext>
            </a:extLst>
          </p:cNvPr>
          <p:cNvSpPr>
            <a:spLocks noGrp="1" noChangeArrowheads="1"/>
          </p:cNvSpPr>
          <p:nvPr>
            <p:ph type="title"/>
          </p:nvPr>
        </p:nvSpPr>
        <p:spPr>
          <a:xfrm>
            <a:off x="457200" y="287338"/>
            <a:ext cx="7407275" cy="1355725"/>
          </a:xfrm>
        </p:spPr>
        <p:txBody>
          <a:bodyPr/>
          <a:lstStyle/>
          <a:p>
            <a:pPr eaLnBrk="1" hangingPunct="1">
              <a:defRPr/>
            </a:pPr>
            <a:r>
              <a:rPr lang="en-US" altLang="en-US" dirty="0">
                <a:solidFill>
                  <a:srgbClr val="96A622"/>
                </a:solidFill>
                <a:latin typeface="Arial Black" panose="020B0A04020102020204" pitchFamily="34" charset="0"/>
              </a:rPr>
              <a:t>Local Public Health</a:t>
            </a:r>
            <a:br>
              <a:rPr lang="en-US" altLang="en-US" dirty="0">
                <a:solidFill>
                  <a:srgbClr val="B6C751"/>
                </a:solidFill>
                <a:latin typeface="Arial Black" panose="020B0A04020102020204" pitchFamily="34" charset="0"/>
              </a:rPr>
            </a:br>
            <a:r>
              <a:rPr lang="en-US" altLang="en-US" dirty="0">
                <a:solidFill>
                  <a:srgbClr val="B6C751"/>
                </a:solidFill>
                <a:latin typeface="+mn-lt"/>
              </a:rPr>
              <a:t>In Massachusetts</a:t>
            </a:r>
          </a:p>
        </p:txBody>
      </p:sp>
      <p:sp>
        <p:nvSpPr>
          <p:cNvPr id="6" name="Oval 5">
            <a:extLst>
              <a:ext uri="{FF2B5EF4-FFF2-40B4-BE49-F238E27FC236}">
                <a16:creationId xmlns:a16="http://schemas.microsoft.com/office/drawing/2014/main" id="{6F289698-01E3-49C0-8BC9-7C4B63F9FF26}"/>
              </a:ext>
            </a:extLst>
          </p:cNvPr>
          <p:cNvSpPr/>
          <p:nvPr/>
        </p:nvSpPr>
        <p:spPr>
          <a:xfrm>
            <a:off x="381000" y="1995488"/>
            <a:ext cx="3505200" cy="3414712"/>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Content Placeholder 2">
            <a:extLst>
              <a:ext uri="{FF2B5EF4-FFF2-40B4-BE49-F238E27FC236}">
                <a16:creationId xmlns:a16="http://schemas.microsoft.com/office/drawing/2014/main" id="{6F2621E7-0653-41C1-AB7D-7143C68345B3}"/>
              </a:ext>
            </a:extLst>
          </p:cNvPr>
          <p:cNvSpPr>
            <a:spLocks noGrp="1"/>
          </p:cNvSpPr>
          <p:nvPr>
            <p:ph idx="1"/>
          </p:nvPr>
        </p:nvSpPr>
        <p:spPr>
          <a:xfrm>
            <a:off x="3787775" y="1995488"/>
            <a:ext cx="4975225" cy="4038600"/>
          </a:xfrm>
        </p:spPr>
        <p:txBody>
          <a:bodyPr rtlCol="0">
            <a:normAutofit fontScale="85000" lnSpcReduction="20000"/>
          </a:bodyPr>
          <a:lstStyle/>
          <a:p>
            <a:pPr marL="342900" indent="-342900">
              <a:lnSpc>
                <a:spcPct val="123006"/>
              </a:lnSpc>
              <a:spcBef>
                <a:spcPts val="0"/>
              </a:spcBef>
              <a:spcAft>
                <a:spcPts val="0"/>
              </a:spcAft>
              <a:buClr>
                <a:srgbClr val="2D4059"/>
              </a:buClr>
              <a:buSzPts val="3625"/>
              <a:buFont typeface="Arial" panose="020B0604020202020204" pitchFamily="34" charset="0"/>
              <a:buChar char="•"/>
              <a:defRPr/>
            </a:pPr>
            <a:r>
              <a:rPr lang="en-US" sz="2400" dirty="0">
                <a:solidFill>
                  <a:srgbClr val="2D4059"/>
                </a:solidFill>
                <a:latin typeface="Arial"/>
                <a:ea typeface="Arial"/>
                <a:cs typeface="Arial"/>
                <a:sym typeface="Arial"/>
              </a:rPr>
              <a:t>Local Public Health in MA is </a:t>
            </a:r>
            <a:r>
              <a:rPr lang="en-US" sz="2400" b="1" dirty="0">
                <a:solidFill>
                  <a:srgbClr val="2D4059"/>
                </a:solidFill>
                <a:latin typeface="Arial"/>
                <a:ea typeface="Arial"/>
                <a:cs typeface="Arial"/>
                <a:sym typeface="Arial"/>
              </a:rPr>
              <a:t>decentralized</a:t>
            </a:r>
            <a:r>
              <a:rPr lang="en-US" sz="2400" dirty="0">
                <a:solidFill>
                  <a:srgbClr val="2D4059"/>
                </a:solidFill>
                <a:latin typeface="Arial"/>
                <a:ea typeface="Arial"/>
                <a:cs typeface="Arial"/>
                <a:sym typeface="Arial"/>
              </a:rPr>
              <a:t>.</a:t>
            </a:r>
            <a:r>
              <a:rPr lang="en-US" sz="1000" dirty="0"/>
              <a:t> </a:t>
            </a:r>
          </a:p>
          <a:p>
            <a:pPr marL="717551" lvl="2" indent="-342900">
              <a:lnSpc>
                <a:spcPct val="123006"/>
              </a:lnSpc>
              <a:spcBef>
                <a:spcPts val="0"/>
              </a:spcBef>
              <a:spcAft>
                <a:spcPts val="0"/>
              </a:spcAft>
              <a:buClr>
                <a:srgbClr val="2D4059"/>
              </a:buClr>
              <a:buSzPts val="3625"/>
              <a:buFont typeface="Arial" panose="020B0604020202020204" pitchFamily="34" charset="0"/>
              <a:buChar char="•"/>
              <a:defRPr/>
            </a:pPr>
            <a:r>
              <a:rPr lang="en-US" sz="2000" dirty="0">
                <a:solidFill>
                  <a:srgbClr val="2D4059"/>
                </a:solidFill>
                <a:latin typeface="Arial"/>
                <a:ea typeface="Arial"/>
                <a:cs typeface="Arial"/>
                <a:sym typeface="Arial"/>
              </a:rPr>
              <a:t>351 independent boards of health</a:t>
            </a:r>
          </a:p>
          <a:p>
            <a:pPr marL="717551" lvl="2" indent="-342900">
              <a:lnSpc>
                <a:spcPct val="123006"/>
              </a:lnSpc>
              <a:spcBef>
                <a:spcPts val="0"/>
              </a:spcBef>
              <a:spcAft>
                <a:spcPts val="0"/>
              </a:spcAft>
              <a:buClr>
                <a:srgbClr val="2D4059"/>
              </a:buClr>
              <a:buSzPts val="3625"/>
              <a:buFont typeface="Arial" panose="020B0604020202020204" pitchFamily="34" charset="0"/>
              <a:buChar char="•"/>
              <a:defRPr/>
            </a:pPr>
            <a:r>
              <a:rPr lang="en-US" sz="2000" dirty="0">
                <a:solidFill>
                  <a:srgbClr val="2D4059"/>
                </a:solidFill>
                <a:latin typeface="Arial"/>
                <a:ea typeface="Arial"/>
                <a:cs typeface="Arial"/>
                <a:sym typeface="Arial"/>
              </a:rPr>
              <a:t>All have legal authority to enact local public health laws</a:t>
            </a:r>
            <a:endParaRPr lang="en-US" sz="2000" dirty="0">
              <a:solidFill>
                <a:srgbClr val="2D4059"/>
              </a:solidFill>
            </a:endParaRPr>
          </a:p>
          <a:p>
            <a:pPr marL="354013" indent="-342900">
              <a:lnSpc>
                <a:spcPct val="123006"/>
              </a:lnSpc>
              <a:spcBef>
                <a:spcPts val="0"/>
              </a:spcBef>
              <a:spcAft>
                <a:spcPts val="0"/>
              </a:spcAft>
              <a:buClr>
                <a:srgbClr val="2D4059"/>
              </a:buClr>
              <a:buSzPts val="3425"/>
              <a:buFont typeface="Arial" panose="020B0604020202020204" pitchFamily="34" charset="0"/>
              <a:buChar char="•"/>
              <a:defRPr/>
            </a:pPr>
            <a:r>
              <a:rPr lang="en-US" sz="2400" dirty="0">
                <a:solidFill>
                  <a:srgbClr val="2D4059"/>
                </a:solidFill>
                <a:latin typeface="Arial" panose="020B0604020202020204" pitchFamily="34" charset="0"/>
                <a:cs typeface="Arial" panose="020B0604020202020204" pitchFamily="34" charset="0"/>
              </a:rPr>
              <a:t>MA has </a:t>
            </a:r>
            <a:r>
              <a:rPr lang="en-US" sz="2400" b="1" dirty="0">
                <a:solidFill>
                  <a:srgbClr val="2D4059"/>
                </a:solidFill>
                <a:latin typeface="Arial" panose="020B0604020202020204" pitchFamily="34" charset="0"/>
                <a:cs typeface="Arial" panose="020B0604020202020204" pitchFamily="34" charset="0"/>
              </a:rPr>
              <a:t>no</a:t>
            </a:r>
            <a:r>
              <a:rPr lang="en-US" sz="2400" b="1" dirty="0">
                <a:solidFill>
                  <a:srgbClr val="2D4059"/>
                </a:solidFill>
                <a:latin typeface="Arial" panose="020B0604020202020204" pitchFamily="34" charset="0"/>
                <a:ea typeface="Arial"/>
                <a:cs typeface="Arial" panose="020B0604020202020204" pitchFamily="34" charset="0"/>
                <a:sym typeface="Arial"/>
              </a:rPr>
              <a:t> dedicated state funding for a local public health dept. to operate</a:t>
            </a:r>
            <a:r>
              <a:rPr lang="en-US" sz="2400" dirty="0">
                <a:solidFill>
                  <a:srgbClr val="2D4059"/>
                </a:solidFill>
                <a:latin typeface="Arial" panose="020B0604020202020204" pitchFamily="34" charset="0"/>
                <a:ea typeface="Arial"/>
                <a:cs typeface="Arial" panose="020B0604020202020204" pitchFamily="34" charset="0"/>
                <a:sym typeface="Arial"/>
              </a:rPr>
              <a:t>, leaving funding decisions left to each municipality. But that is starting to change! </a:t>
            </a:r>
          </a:p>
          <a:p>
            <a:pPr marL="354013" indent="-342900">
              <a:lnSpc>
                <a:spcPct val="123006"/>
              </a:lnSpc>
              <a:spcBef>
                <a:spcPts val="0"/>
              </a:spcBef>
              <a:spcAft>
                <a:spcPts val="0"/>
              </a:spcAft>
              <a:buClr>
                <a:srgbClr val="2D4059"/>
              </a:buClr>
              <a:buSzPts val="3425"/>
              <a:buFont typeface="Arial" panose="020B0604020202020204" pitchFamily="34" charset="0"/>
              <a:buChar char="•"/>
              <a:defRPr/>
            </a:pPr>
            <a:r>
              <a:rPr lang="en-US" sz="2400" dirty="0">
                <a:solidFill>
                  <a:srgbClr val="2D4059"/>
                </a:solidFill>
                <a:latin typeface="Arial" panose="020B0604020202020204" pitchFamily="34" charset="0"/>
                <a:ea typeface="Arial"/>
                <a:cs typeface="Arial" panose="020B0604020202020204" pitchFamily="34" charset="0"/>
                <a:sym typeface="Arial"/>
              </a:rPr>
              <a:t>Regional Grants and Specialized Services</a:t>
            </a:r>
            <a:endParaRPr lang="en-US" sz="2400" dirty="0">
              <a:solidFill>
                <a:srgbClr val="000000"/>
              </a:solidFill>
              <a:latin typeface="Arial" panose="020B0604020202020204" pitchFamily="34" charset="0"/>
              <a:ea typeface="Arial"/>
              <a:cs typeface="Arial" panose="020B0604020202020204" pitchFamily="34" charset="0"/>
              <a:sym typeface="Arial"/>
            </a:endParaRPr>
          </a:p>
        </p:txBody>
      </p:sp>
      <p:grpSp>
        <p:nvGrpSpPr>
          <p:cNvPr id="6149" name="Google Shape;324;p2">
            <a:extLst>
              <a:ext uri="{FF2B5EF4-FFF2-40B4-BE49-F238E27FC236}">
                <a16:creationId xmlns:a16="http://schemas.microsoft.com/office/drawing/2014/main" id="{B1D0159A-E576-44CB-B1F9-99BFA6C05868}"/>
              </a:ext>
            </a:extLst>
          </p:cNvPr>
          <p:cNvGrpSpPr>
            <a:grpSpLocks/>
          </p:cNvGrpSpPr>
          <p:nvPr/>
        </p:nvGrpSpPr>
        <p:grpSpPr bwMode="auto">
          <a:xfrm>
            <a:off x="685800" y="2819400"/>
            <a:ext cx="2895600" cy="1905000"/>
            <a:chOff x="0" y="0"/>
            <a:chExt cx="7365985" cy="4714230"/>
          </a:xfrm>
        </p:grpSpPr>
        <p:pic>
          <p:nvPicPr>
            <p:cNvPr id="6150" name="Google Shape;325;p2">
              <a:extLst>
                <a:ext uri="{FF2B5EF4-FFF2-40B4-BE49-F238E27FC236}">
                  <a16:creationId xmlns:a16="http://schemas.microsoft.com/office/drawing/2014/main" id="{9BD9E2A5-9D28-4B43-BC74-BEB2611B9CDB}"/>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365985" cy="4714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Google Shape;326;p2">
              <a:extLst>
                <a:ext uri="{FF2B5EF4-FFF2-40B4-BE49-F238E27FC236}">
                  <a16:creationId xmlns:a16="http://schemas.microsoft.com/office/drawing/2014/main" id="{DA5B21E8-B308-4588-9483-442B5B577212}"/>
                </a:ext>
              </a:extLst>
            </p:cNvPr>
            <p:cNvPicPr preferRelativeResize="0">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672445" y="344424"/>
              <a:ext cx="2054340" cy="2198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A152309-660D-4A7D-BCB7-BF1F8822A768}"/>
              </a:ext>
            </a:extLst>
          </p:cNvPr>
          <p:cNvSpPr>
            <a:spLocks noGrp="1" noChangeArrowheads="1"/>
          </p:cNvSpPr>
          <p:nvPr>
            <p:ph type="title"/>
          </p:nvPr>
        </p:nvSpPr>
        <p:spPr>
          <a:xfrm>
            <a:off x="228600" y="152400"/>
            <a:ext cx="8732520" cy="1357312"/>
          </a:xfrm>
        </p:spPr>
        <p:txBody>
          <a:bodyPr/>
          <a:lstStyle/>
          <a:p>
            <a:pPr eaLnBrk="1" hangingPunct="1"/>
            <a:r>
              <a:rPr lang="en-US" altLang="en-US" dirty="0">
                <a:solidFill>
                  <a:srgbClr val="96A622"/>
                </a:solidFill>
                <a:latin typeface="Arial Black" panose="020B0A04020102020204" pitchFamily="34" charset="0"/>
              </a:rPr>
              <a:t>Role of Local Public Health</a:t>
            </a:r>
          </a:p>
        </p:txBody>
      </p:sp>
      <p:pic>
        <p:nvPicPr>
          <p:cNvPr id="3" name="Picture 2">
            <a:extLst>
              <a:ext uri="{FF2B5EF4-FFF2-40B4-BE49-F238E27FC236}">
                <a16:creationId xmlns:a16="http://schemas.microsoft.com/office/drawing/2014/main" id="{34F82097-A945-4AE8-A4AE-6EDA407CBE3F}"/>
              </a:ext>
            </a:extLst>
          </p:cNvPr>
          <p:cNvPicPr>
            <a:picLocks noChangeAspect="1"/>
          </p:cNvPicPr>
          <p:nvPr/>
        </p:nvPicPr>
        <p:blipFill>
          <a:blip r:embed="rId4"/>
          <a:stretch>
            <a:fillRect/>
          </a:stretch>
        </p:blipFill>
        <p:spPr>
          <a:xfrm>
            <a:off x="914400" y="1066800"/>
            <a:ext cx="7200841" cy="5562600"/>
          </a:xfrm>
          <a:prstGeom prst="rect">
            <a:avLst/>
          </a:prstGeom>
        </p:spPr>
      </p:pic>
    </p:spTree>
    <p:extLst>
      <p:ext uri="{BB962C8B-B14F-4D97-AF65-F5344CB8AC3E}">
        <p14:creationId xmlns:p14="http://schemas.microsoft.com/office/powerpoint/2010/main" val="20544896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DFA4CE6B-6222-41A5-AEF7-ADBCE5101A44}"/>
              </a:ext>
            </a:extLst>
          </p:cNvPr>
          <p:cNvSpPr txBox="1">
            <a:spLocks noChangeArrowheads="1"/>
          </p:cNvSpPr>
          <p:nvPr/>
        </p:nvSpPr>
        <p:spPr bwMode="auto">
          <a:xfrm>
            <a:off x="457200" y="533400"/>
            <a:ext cx="82296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40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4000">
                <a:solidFill>
                  <a:schemeClr val="tx1"/>
                </a:solidFill>
                <a:latin typeface="Corbel" panose="020B0503020204020204" pitchFamily="34" charset="0"/>
              </a:defRPr>
            </a:lvl2pPr>
            <a:lvl3pPr algn="l" defTabSz="685800" rtl="0" eaLnBrk="0" fontAlgn="base" hangingPunct="0">
              <a:lnSpc>
                <a:spcPct val="90000"/>
              </a:lnSpc>
              <a:spcBef>
                <a:spcPct val="0"/>
              </a:spcBef>
              <a:spcAft>
                <a:spcPct val="0"/>
              </a:spcAft>
              <a:defRPr sz="4000">
                <a:solidFill>
                  <a:schemeClr val="tx1"/>
                </a:solidFill>
                <a:latin typeface="Corbel" panose="020B0503020204020204" pitchFamily="34" charset="0"/>
              </a:defRPr>
            </a:lvl3pPr>
            <a:lvl4pPr algn="l" defTabSz="685800" rtl="0" eaLnBrk="0" fontAlgn="base" hangingPunct="0">
              <a:lnSpc>
                <a:spcPct val="90000"/>
              </a:lnSpc>
              <a:spcBef>
                <a:spcPct val="0"/>
              </a:spcBef>
              <a:spcAft>
                <a:spcPct val="0"/>
              </a:spcAft>
              <a:defRPr sz="4000">
                <a:solidFill>
                  <a:schemeClr val="tx1"/>
                </a:solidFill>
                <a:latin typeface="Corbel" panose="020B0503020204020204" pitchFamily="34" charset="0"/>
              </a:defRPr>
            </a:lvl4pPr>
            <a:lvl5pPr algn="l" defTabSz="685800" rtl="0" eaLnBrk="0" fontAlgn="base" hangingPunct="0">
              <a:lnSpc>
                <a:spcPct val="90000"/>
              </a:lnSpc>
              <a:spcBef>
                <a:spcPct val="0"/>
              </a:spcBef>
              <a:spcAft>
                <a:spcPct val="0"/>
              </a:spcAft>
              <a:defRPr sz="4000">
                <a:solidFill>
                  <a:schemeClr val="tx1"/>
                </a:solidFill>
                <a:latin typeface="Corbel" panose="020B0503020204020204" pitchFamily="34" charset="0"/>
              </a:defRPr>
            </a:lvl5pPr>
            <a:lvl6pPr marL="457200" algn="l" defTabSz="685800" rtl="0" fontAlgn="base">
              <a:lnSpc>
                <a:spcPct val="90000"/>
              </a:lnSpc>
              <a:spcBef>
                <a:spcPct val="0"/>
              </a:spcBef>
              <a:spcAft>
                <a:spcPct val="0"/>
              </a:spcAft>
              <a:defRPr sz="4000">
                <a:solidFill>
                  <a:schemeClr val="tx1"/>
                </a:solidFill>
                <a:latin typeface="Corbel" panose="020B0503020204020204" pitchFamily="34" charset="0"/>
              </a:defRPr>
            </a:lvl6pPr>
            <a:lvl7pPr marL="914400" algn="l" defTabSz="685800" rtl="0" fontAlgn="base">
              <a:lnSpc>
                <a:spcPct val="90000"/>
              </a:lnSpc>
              <a:spcBef>
                <a:spcPct val="0"/>
              </a:spcBef>
              <a:spcAft>
                <a:spcPct val="0"/>
              </a:spcAft>
              <a:defRPr sz="4000">
                <a:solidFill>
                  <a:schemeClr val="tx1"/>
                </a:solidFill>
                <a:latin typeface="Corbel" panose="020B0503020204020204" pitchFamily="34" charset="0"/>
              </a:defRPr>
            </a:lvl7pPr>
            <a:lvl8pPr marL="1371600" algn="l" defTabSz="685800" rtl="0" fontAlgn="base">
              <a:lnSpc>
                <a:spcPct val="90000"/>
              </a:lnSpc>
              <a:spcBef>
                <a:spcPct val="0"/>
              </a:spcBef>
              <a:spcAft>
                <a:spcPct val="0"/>
              </a:spcAft>
              <a:defRPr sz="4000">
                <a:solidFill>
                  <a:schemeClr val="tx1"/>
                </a:solidFill>
                <a:latin typeface="Corbel" panose="020B0503020204020204" pitchFamily="34" charset="0"/>
              </a:defRPr>
            </a:lvl8pPr>
            <a:lvl9pPr marL="1828800" algn="l" defTabSz="685800" rtl="0" fontAlgn="base">
              <a:lnSpc>
                <a:spcPct val="90000"/>
              </a:lnSpc>
              <a:spcBef>
                <a:spcPct val="0"/>
              </a:spcBef>
              <a:spcAft>
                <a:spcPct val="0"/>
              </a:spcAft>
              <a:defRPr sz="4000">
                <a:solidFill>
                  <a:schemeClr val="tx1"/>
                </a:solidFill>
                <a:latin typeface="Corbel" panose="020B0503020204020204" pitchFamily="34" charset="0"/>
              </a:defRPr>
            </a:lvl9pPr>
          </a:lstStyle>
          <a:p>
            <a:pPr algn="ctr" eaLnBrk="1" hangingPunct="1">
              <a:defRPr/>
            </a:pPr>
            <a:r>
              <a:rPr lang="en-US" altLang="en-US" dirty="0">
                <a:solidFill>
                  <a:srgbClr val="96A622"/>
                </a:solidFill>
                <a:latin typeface="Arial Black" panose="020B0A04020102020204" pitchFamily="34" charset="0"/>
              </a:rPr>
              <a:t>Environmental Health</a:t>
            </a:r>
            <a:br>
              <a:rPr lang="en-US" altLang="en-US" dirty="0">
                <a:solidFill>
                  <a:srgbClr val="96A622"/>
                </a:solidFill>
                <a:latin typeface="Arial Black" panose="020B0A04020102020204" pitchFamily="34" charset="0"/>
              </a:rPr>
            </a:br>
            <a:r>
              <a:rPr lang="en-US" altLang="en-US" sz="3600" dirty="0">
                <a:solidFill>
                  <a:srgbClr val="B6C751"/>
                </a:solidFill>
                <a:latin typeface="+mn-lt"/>
              </a:rPr>
              <a:t>Key Stakeholders -Potential Employment</a:t>
            </a:r>
            <a:endParaRPr lang="en-US" altLang="en-US" sz="3600" dirty="0">
              <a:solidFill>
                <a:srgbClr val="B6C751"/>
              </a:solidFill>
              <a:latin typeface="Arial Black" panose="020B0A04020102020204" pitchFamily="34" charset="0"/>
            </a:endParaRPr>
          </a:p>
        </p:txBody>
      </p:sp>
      <p:graphicFrame>
        <p:nvGraphicFramePr>
          <p:cNvPr id="9" name="Diagram 8">
            <a:extLst>
              <a:ext uri="{FF2B5EF4-FFF2-40B4-BE49-F238E27FC236}">
                <a16:creationId xmlns:a16="http://schemas.microsoft.com/office/drawing/2014/main" id="{9E2709E1-171C-42AB-A694-67E35C9CB0E4}"/>
              </a:ext>
            </a:extLst>
          </p:cNvPr>
          <p:cNvGraphicFramePr/>
          <p:nvPr>
            <p:extLst>
              <p:ext uri="{D42A27DB-BD31-4B8C-83A1-F6EECF244321}">
                <p14:modId xmlns:p14="http://schemas.microsoft.com/office/powerpoint/2010/main" val="230341864"/>
              </p:ext>
            </p:extLst>
          </p:nvPr>
        </p:nvGraphicFramePr>
        <p:xfrm>
          <a:off x="4038600" y="2286000"/>
          <a:ext cx="5410200" cy="4283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Diagram 13">
            <a:extLst>
              <a:ext uri="{FF2B5EF4-FFF2-40B4-BE49-F238E27FC236}">
                <a16:creationId xmlns:a16="http://schemas.microsoft.com/office/drawing/2014/main" id="{441D7AD5-E5AF-4FFE-B26C-395F90783FB5}"/>
              </a:ext>
            </a:extLst>
          </p:cNvPr>
          <p:cNvGraphicFramePr/>
          <p:nvPr>
            <p:extLst>
              <p:ext uri="{D42A27DB-BD31-4B8C-83A1-F6EECF244321}">
                <p14:modId xmlns:p14="http://schemas.microsoft.com/office/powerpoint/2010/main" val="1002957180"/>
              </p:ext>
            </p:extLst>
          </p:nvPr>
        </p:nvGraphicFramePr>
        <p:xfrm>
          <a:off x="-304800" y="1447800"/>
          <a:ext cx="5410200" cy="42830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25581449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solidFill>
                  <a:srgbClr val="96A622"/>
                </a:solidFill>
                <a:latin typeface="Arial Black" panose="020B0A04020102020204" pitchFamily="34" charset="0"/>
              </a:rPr>
              <a:t>Environmental Health</a:t>
            </a:r>
            <a:endParaRPr lang="en-US" dirty="0"/>
          </a:p>
        </p:txBody>
      </p:sp>
      <p:sp>
        <p:nvSpPr>
          <p:cNvPr id="3" name="Content Placeholder 2"/>
          <p:cNvSpPr>
            <a:spLocks noGrp="1"/>
          </p:cNvSpPr>
          <p:nvPr>
            <p:ph idx="1"/>
          </p:nvPr>
        </p:nvSpPr>
        <p:spPr>
          <a:xfrm>
            <a:off x="838200" y="1600200"/>
            <a:ext cx="7404100" cy="4495800"/>
          </a:xfrm>
        </p:spPr>
        <p:txBody>
          <a:bodyPr/>
          <a:lstStyle/>
          <a:p>
            <a:pPr marL="34925" indent="0">
              <a:buNone/>
            </a:pPr>
            <a:r>
              <a:rPr lang="en-US" sz="4400" dirty="0"/>
              <a:t>Definition:</a:t>
            </a:r>
          </a:p>
          <a:p>
            <a:pPr marL="342900" lvl="0" indent="-342900" defTabSz="914400">
              <a:lnSpc>
                <a:spcPct val="100000"/>
              </a:lnSpc>
              <a:spcBef>
                <a:spcPct val="20000"/>
              </a:spcBef>
              <a:buClr>
                <a:srgbClr val="B2B2B2"/>
              </a:buClr>
              <a:buSzPct val="75000"/>
              <a:buFont typeface="Monotype Sorts" pitchFamily="2" charset="2"/>
              <a:buChar char="n"/>
            </a:pPr>
            <a:r>
              <a:rPr lang="en-US" altLang="en-US" sz="3200" dirty="0">
                <a:solidFill>
                  <a:srgbClr val="000000"/>
                </a:solidFill>
                <a:latin typeface="Times New Roman"/>
              </a:rPr>
              <a:t>Environmental Health is a key division of the Public Health system. Environmental health practitioners are on the “front line” in the public health battle to prevent injury, disease and possible death. Many tools (science, technology, laws &amp; regulations) are used to achieve this mission.</a:t>
            </a:r>
          </a:p>
          <a:p>
            <a:pPr marL="34925" indent="0">
              <a:buNone/>
            </a:pPr>
            <a:endParaRPr lang="en-US" sz="4400" dirty="0"/>
          </a:p>
          <a:p>
            <a:endParaRPr lang="en-US" sz="4400" dirty="0"/>
          </a:p>
        </p:txBody>
      </p:sp>
    </p:spTree>
    <p:extLst>
      <p:ext uri="{BB962C8B-B14F-4D97-AF65-F5344CB8AC3E}">
        <p14:creationId xmlns:p14="http://schemas.microsoft.com/office/powerpoint/2010/main" val="2002358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FD7DB7FC-B9AC-4E03-9C4A-913E6DCE5B5B}"/>
              </a:ext>
            </a:extLst>
          </p:cNvPr>
          <p:cNvSpPr>
            <a:spLocks noGrp="1" noChangeArrowheads="1"/>
          </p:cNvSpPr>
          <p:nvPr>
            <p:ph type="title"/>
          </p:nvPr>
        </p:nvSpPr>
        <p:spPr>
          <a:xfrm>
            <a:off x="457200" y="407988"/>
            <a:ext cx="7407275" cy="1357312"/>
          </a:xfrm>
        </p:spPr>
        <p:txBody>
          <a:bodyPr/>
          <a:lstStyle/>
          <a:p>
            <a:pPr eaLnBrk="1" hangingPunct="1">
              <a:defRPr/>
            </a:pPr>
            <a:br>
              <a:rPr lang="en-US" altLang="en-US" dirty="0">
                <a:solidFill>
                  <a:srgbClr val="96A622"/>
                </a:solidFill>
                <a:latin typeface="Arial Black" panose="020B0A04020102020204" pitchFamily="34" charset="0"/>
              </a:rPr>
            </a:br>
            <a:r>
              <a:rPr lang="en-US" altLang="en-US" b="1" dirty="0">
                <a:solidFill>
                  <a:srgbClr val="B6C751"/>
                </a:solidFill>
              </a:rPr>
              <a:t>Role of Environmental Health in</a:t>
            </a:r>
            <a:br>
              <a:rPr lang="en-US" altLang="en-US" dirty="0">
                <a:solidFill>
                  <a:srgbClr val="96A622"/>
                </a:solidFill>
                <a:latin typeface="Arial Black" panose="020B0A04020102020204" pitchFamily="34" charset="0"/>
              </a:rPr>
            </a:br>
            <a:r>
              <a:rPr lang="en-US" altLang="en-US" sz="3200" dirty="0">
                <a:solidFill>
                  <a:srgbClr val="96A622"/>
                </a:solidFill>
                <a:latin typeface="Arial Black" panose="020B0A04020102020204" pitchFamily="34" charset="0"/>
              </a:rPr>
              <a:t>Local Public Health</a:t>
            </a:r>
            <a:br>
              <a:rPr lang="en-US" altLang="en-US" dirty="0">
                <a:solidFill>
                  <a:srgbClr val="96A622"/>
                </a:solidFill>
                <a:latin typeface="Arial Black" panose="020B0A04020102020204" pitchFamily="34" charset="0"/>
              </a:rPr>
            </a:br>
            <a:endParaRPr lang="en-US" altLang="en-US" dirty="0">
              <a:solidFill>
                <a:srgbClr val="B6C751"/>
              </a:solidFill>
              <a:latin typeface="Arial Black" panose="020B0A04020102020204" pitchFamily="34" charset="0"/>
            </a:endParaRPr>
          </a:p>
        </p:txBody>
      </p:sp>
      <p:graphicFrame>
        <p:nvGraphicFramePr>
          <p:cNvPr id="3" name="Diagram 2">
            <a:extLst>
              <a:ext uri="{FF2B5EF4-FFF2-40B4-BE49-F238E27FC236}">
                <a16:creationId xmlns:a16="http://schemas.microsoft.com/office/drawing/2014/main" id="{3123925F-CBA4-4C5C-8F0C-1389A813B823}"/>
              </a:ext>
            </a:extLst>
          </p:cNvPr>
          <p:cNvGraphicFramePr/>
          <p:nvPr>
            <p:extLst>
              <p:ext uri="{D42A27DB-BD31-4B8C-83A1-F6EECF244321}">
                <p14:modId xmlns:p14="http://schemas.microsoft.com/office/powerpoint/2010/main" val="2294940490"/>
              </p:ext>
            </p:extLst>
          </p:nvPr>
        </p:nvGraphicFramePr>
        <p:xfrm>
          <a:off x="1143000" y="1765300"/>
          <a:ext cx="6858000" cy="4545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pic>
        <p:nvPicPr>
          <p:cNvPr id="13314" name="Picture 5">
            <a:extLst>
              <a:ext uri="{FF2B5EF4-FFF2-40B4-BE49-F238E27FC236}">
                <a16:creationId xmlns:a16="http://schemas.microsoft.com/office/drawing/2014/main" id="{55AB9F5F-373B-4A3D-8024-056AE46907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1828800"/>
            <a:ext cx="4267200" cy="397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Rectangle 2">
            <a:extLst>
              <a:ext uri="{FF2B5EF4-FFF2-40B4-BE49-F238E27FC236}">
                <a16:creationId xmlns:a16="http://schemas.microsoft.com/office/drawing/2014/main" id="{E2B86CDF-8B32-42B9-8AA4-A0109B8A7CDE}"/>
              </a:ext>
            </a:extLst>
          </p:cNvPr>
          <p:cNvSpPr>
            <a:spLocks noGrp="1" noChangeArrowheads="1"/>
          </p:cNvSpPr>
          <p:nvPr>
            <p:ph type="title"/>
          </p:nvPr>
        </p:nvSpPr>
        <p:spPr>
          <a:xfrm>
            <a:off x="455244" y="364671"/>
            <a:ext cx="8229600" cy="1143000"/>
          </a:xfrm>
        </p:spPr>
        <p:txBody>
          <a:bodyPr rtlCol="0">
            <a:normAutofit fontScale="90000"/>
          </a:bodyPr>
          <a:lstStyle/>
          <a:p>
            <a:pPr eaLnBrk="1" fontAlgn="auto" hangingPunct="1">
              <a:spcAft>
                <a:spcPts val="0"/>
              </a:spcAft>
              <a:defRPr/>
            </a:pPr>
            <a:r>
              <a:rPr lang="en-US" altLang="en-US" dirty="0">
                <a:solidFill>
                  <a:srgbClr val="96A622"/>
                </a:solidFill>
                <a:latin typeface="Arial Black" panose="020B0A04020102020204" pitchFamily="34" charset="0"/>
              </a:rPr>
              <a:t>Environmental Health </a:t>
            </a:r>
            <a:br>
              <a:rPr lang="en-US" altLang="en-US" dirty="0">
                <a:solidFill>
                  <a:srgbClr val="729D51"/>
                </a:solidFill>
                <a:latin typeface="Arial Black" panose="020B0A04020102020204" pitchFamily="34" charset="0"/>
              </a:rPr>
            </a:br>
            <a:r>
              <a:rPr lang="en-US" altLang="en-US" dirty="0">
                <a:solidFill>
                  <a:srgbClr val="B6C751"/>
                </a:solidFill>
                <a:latin typeface="+mn-lt"/>
              </a:rPr>
              <a:t>Food Safety – Municipal Level</a:t>
            </a:r>
          </a:p>
        </p:txBody>
      </p:sp>
      <p:sp>
        <p:nvSpPr>
          <p:cNvPr id="16387" name="Rectangle 4">
            <a:extLst>
              <a:ext uri="{FF2B5EF4-FFF2-40B4-BE49-F238E27FC236}">
                <a16:creationId xmlns:a16="http://schemas.microsoft.com/office/drawing/2014/main" id="{607E7B45-FCAD-42CF-BE8F-A91454FDF21B}"/>
              </a:ext>
            </a:extLst>
          </p:cNvPr>
          <p:cNvSpPr>
            <a:spLocks noGrp="1" noChangeArrowheads="1"/>
          </p:cNvSpPr>
          <p:nvPr>
            <p:ph type="body" sz="half" idx="1"/>
          </p:nvPr>
        </p:nvSpPr>
        <p:spPr>
          <a:xfrm>
            <a:off x="838200" y="2016125"/>
            <a:ext cx="4038600" cy="3786188"/>
          </a:xfrm>
        </p:spPr>
        <p:txBody>
          <a:bodyPr/>
          <a:lstStyle/>
          <a:p>
            <a:pPr marL="33338" indent="0" algn="ctr" eaLnBrk="1" hangingPunct="1">
              <a:buFont typeface="Corbel" panose="020B0503020204020204" pitchFamily="34" charset="0"/>
              <a:buNone/>
            </a:pPr>
            <a:r>
              <a:rPr lang="en-US" altLang="en-US" sz="2800" dirty="0">
                <a:solidFill>
                  <a:schemeClr val="accent4">
                    <a:lumMod val="50000"/>
                  </a:schemeClr>
                </a:solidFill>
              </a:rPr>
              <a:t>Restaurants</a:t>
            </a:r>
          </a:p>
          <a:p>
            <a:pPr marL="33338" indent="0" algn="ctr" eaLnBrk="1" hangingPunct="1">
              <a:buFont typeface="Corbel" panose="020B0503020204020204" pitchFamily="34" charset="0"/>
              <a:buNone/>
            </a:pPr>
            <a:r>
              <a:rPr lang="en-US" altLang="en-US" sz="2800" dirty="0">
                <a:solidFill>
                  <a:schemeClr val="accent4">
                    <a:lumMod val="50000"/>
                  </a:schemeClr>
                </a:solidFill>
              </a:rPr>
              <a:t>Retail Stores</a:t>
            </a:r>
          </a:p>
          <a:p>
            <a:pPr marL="33338" indent="0" algn="ctr" eaLnBrk="1" hangingPunct="1">
              <a:buFont typeface="Corbel" panose="020B0503020204020204" pitchFamily="34" charset="0"/>
              <a:buNone/>
            </a:pPr>
            <a:r>
              <a:rPr lang="en-US" altLang="en-US" sz="2800" dirty="0">
                <a:solidFill>
                  <a:schemeClr val="accent4">
                    <a:lumMod val="50000"/>
                  </a:schemeClr>
                </a:solidFill>
              </a:rPr>
              <a:t>Mobile Food</a:t>
            </a:r>
          </a:p>
          <a:p>
            <a:pPr marL="33338" indent="0" algn="ctr" eaLnBrk="1" hangingPunct="1">
              <a:buFont typeface="Corbel" panose="020B0503020204020204" pitchFamily="34" charset="0"/>
              <a:buNone/>
            </a:pPr>
            <a:r>
              <a:rPr lang="en-US" altLang="en-US" sz="2800" dirty="0">
                <a:solidFill>
                  <a:schemeClr val="accent4">
                    <a:lumMod val="50000"/>
                  </a:schemeClr>
                </a:solidFill>
              </a:rPr>
              <a:t>Fairs/Festivals</a:t>
            </a:r>
          </a:p>
          <a:p>
            <a:pPr marL="33338" indent="0" algn="ctr" eaLnBrk="1" hangingPunct="1">
              <a:buFont typeface="Corbel" panose="020B0503020204020204" pitchFamily="34" charset="0"/>
              <a:buNone/>
            </a:pPr>
            <a:r>
              <a:rPr lang="en-US" altLang="en-US" sz="2800" dirty="0">
                <a:solidFill>
                  <a:schemeClr val="accent4">
                    <a:lumMod val="50000"/>
                  </a:schemeClr>
                </a:solidFill>
              </a:rPr>
              <a:t>Mass Gatherings</a:t>
            </a:r>
          </a:p>
          <a:p>
            <a:pPr marL="33338" indent="0" algn="ctr" eaLnBrk="1" hangingPunct="1">
              <a:buFont typeface="Corbel" panose="020B0503020204020204" pitchFamily="34" charset="0"/>
              <a:buNone/>
            </a:pPr>
            <a:r>
              <a:rPr lang="en-US" altLang="en-US" sz="2800" dirty="0">
                <a:solidFill>
                  <a:schemeClr val="accent4">
                    <a:lumMod val="50000"/>
                  </a:schemeClr>
                </a:solidFill>
              </a:rPr>
              <a:t>Cottage Food</a:t>
            </a:r>
          </a:p>
          <a:p>
            <a:pPr marL="33338" indent="0" algn="ctr" eaLnBrk="1" hangingPunct="1">
              <a:buFont typeface="Corbel" panose="020B0503020204020204" pitchFamily="34" charset="0"/>
              <a:buNone/>
            </a:pPr>
            <a:r>
              <a:rPr lang="en-US" altLang="en-US" sz="2800" dirty="0">
                <a:solidFill>
                  <a:schemeClr val="accent4">
                    <a:lumMod val="50000"/>
                  </a:schemeClr>
                </a:solidFill>
              </a:rPr>
              <a:t>Marijuana Hemp Edibles</a:t>
            </a:r>
          </a:p>
        </p:txBody>
      </p:sp>
      <p:pic>
        <p:nvPicPr>
          <p:cNvPr id="13318" name="Picture 3">
            <a:extLst>
              <a:ext uri="{FF2B5EF4-FFF2-40B4-BE49-F238E27FC236}">
                <a16:creationId xmlns:a16="http://schemas.microsoft.com/office/drawing/2014/main" id="{CC78B783-6685-4DA3-B9F0-6C7EC9905A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2149"/>
          <a:stretch>
            <a:fillRect/>
          </a:stretch>
        </p:blipFill>
        <p:spPr bwMode="auto">
          <a:xfrm>
            <a:off x="5423995" y="1485900"/>
            <a:ext cx="2906713"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8" descr="food safety round red grunge stamp - African Harvesters">
            <a:extLst>
              <a:ext uri="{FF2B5EF4-FFF2-40B4-BE49-F238E27FC236}">
                <a16:creationId xmlns:a16="http://schemas.microsoft.com/office/drawing/2014/main" id="{EC6F1CD3-3D76-4CBA-B96D-58E72250CE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547" y="4114800"/>
            <a:ext cx="3745611" cy="2152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utoUpdateAnimBg="0"/>
    </p:bld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14433</TotalTime>
  <Words>2247</Words>
  <Application>Microsoft Office PowerPoint</Application>
  <PresentationFormat>On-screen Show (4:3)</PresentationFormat>
  <Paragraphs>306</Paragraphs>
  <Slides>34</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Arial Black</vt:lpstr>
      <vt:lpstr>Calibri</vt:lpstr>
      <vt:lpstr>Corbel</vt:lpstr>
      <vt:lpstr>Monotype Sorts</vt:lpstr>
      <vt:lpstr>Times New Roman</vt:lpstr>
      <vt:lpstr>Basis</vt:lpstr>
      <vt:lpstr>LOCAL PUBLIC HEALTH Environmental health in Massachusetts (enter your name), MEHA Ambassador</vt:lpstr>
      <vt:lpstr>Topics to be Covered</vt:lpstr>
      <vt:lpstr>The US Public Health System</vt:lpstr>
      <vt:lpstr>Local Public Health In Massachusetts</vt:lpstr>
      <vt:lpstr>Role of Local Public Health</vt:lpstr>
      <vt:lpstr>PowerPoint Presentation</vt:lpstr>
      <vt:lpstr>Environmental Health</vt:lpstr>
      <vt:lpstr> Role of Environmental Health in Local Public Health </vt:lpstr>
      <vt:lpstr>Environmental Health  Food Safety – Municipal Level</vt:lpstr>
      <vt:lpstr>Environmental Health  Housing Code</vt:lpstr>
      <vt:lpstr>Environmental Health Sewage Disposal</vt:lpstr>
      <vt:lpstr>Environmental Health Pest Control</vt:lpstr>
      <vt:lpstr>Environmental Health Vector Control</vt:lpstr>
      <vt:lpstr>Environmental Health Hazardous Materials</vt:lpstr>
      <vt:lpstr>Environmental Health Medical Waste</vt:lpstr>
      <vt:lpstr>Environmental Health Body Art</vt:lpstr>
      <vt:lpstr>Environmental Health Solid Waste</vt:lpstr>
      <vt:lpstr>Environmental Health Mass Gatherings</vt:lpstr>
      <vt:lpstr>Environmental Health Public Health Emergencies</vt:lpstr>
      <vt:lpstr>PowerPoint Presentation</vt:lpstr>
      <vt:lpstr>PowerPoint Presentation</vt:lpstr>
      <vt:lpstr>Employment Internships in Environmental &amp; Public health</vt:lpstr>
      <vt:lpstr>Employment Locations Local Level</vt:lpstr>
      <vt:lpstr>Employment Locations</vt:lpstr>
      <vt:lpstr>Employment Locations National Level</vt:lpstr>
      <vt:lpstr>Employment Opportunities Civil Service</vt:lpstr>
      <vt:lpstr>Credentials</vt:lpstr>
      <vt:lpstr>Credentials</vt:lpstr>
      <vt:lpstr>Credentials</vt:lpstr>
      <vt:lpstr>Continuing Education</vt:lpstr>
      <vt:lpstr>Continuing Education</vt:lpstr>
      <vt:lpstr>Internships Local, State, and Federal</vt:lpstr>
      <vt:lpstr>Tuition Waiver Opportunities</vt:lpstr>
      <vt:lpstr>PowerPoint Presentation</vt:lpstr>
    </vt:vector>
  </TitlesOfParts>
  <Company>Town of Brookline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Pat Maloney</dc:creator>
  <cp:lastModifiedBy>Stephanie Seller</cp:lastModifiedBy>
  <cp:revision>231</cp:revision>
  <cp:lastPrinted>2021-08-23T15:55:52Z</cp:lastPrinted>
  <dcterms:created xsi:type="dcterms:W3CDTF">2003-05-15T12:55:29Z</dcterms:created>
  <dcterms:modified xsi:type="dcterms:W3CDTF">2022-05-17T03:00:35Z</dcterms:modified>
</cp:coreProperties>
</file>