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6" r:id="rId1"/>
  </p:sldMasterIdLst>
  <p:notesMasterIdLst>
    <p:notesMasterId r:id="rId34"/>
  </p:notesMasterIdLst>
  <p:handoutMasterIdLst>
    <p:handoutMasterId r:id="rId35"/>
  </p:handoutMasterIdLst>
  <p:sldIdLst>
    <p:sldId id="256" r:id="rId2"/>
    <p:sldId id="292" r:id="rId3"/>
    <p:sldId id="293" r:id="rId4"/>
    <p:sldId id="306" r:id="rId5"/>
    <p:sldId id="298" r:id="rId6"/>
    <p:sldId id="297" r:id="rId7"/>
    <p:sldId id="291" r:id="rId8"/>
    <p:sldId id="296" r:id="rId9"/>
    <p:sldId id="303" r:id="rId10"/>
    <p:sldId id="304" r:id="rId11"/>
    <p:sldId id="305" r:id="rId12"/>
    <p:sldId id="307" r:id="rId13"/>
    <p:sldId id="308" r:id="rId14"/>
    <p:sldId id="309" r:id="rId15"/>
    <p:sldId id="310" r:id="rId16"/>
    <p:sldId id="311" r:id="rId17"/>
    <p:sldId id="314" r:id="rId18"/>
    <p:sldId id="299" r:id="rId19"/>
    <p:sldId id="316" r:id="rId20"/>
    <p:sldId id="329" r:id="rId21"/>
    <p:sldId id="317" r:id="rId22"/>
    <p:sldId id="318" r:id="rId23"/>
    <p:sldId id="321" r:id="rId24"/>
    <p:sldId id="322" r:id="rId25"/>
    <p:sldId id="323" r:id="rId26"/>
    <p:sldId id="324" r:id="rId27"/>
    <p:sldId id="325" r:id="rId28"/>
    <p:sldId id="326" r:id="rId29"/>
    <p:sldId id="327" r:id="rId30"/>
    <p:sldId id="328" r:id="rId31"/>
    <p:sldId id="330" r:id="rId32"/>
    <p:sldId id="33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EE6"/>
    <a:srgbClr val="132BDC"/>
    <a:srgbClr val="DCE0FC"/>
    <a:srgbClr val="FDF200"/>
    <a:srgbClr val="80FBE5"/>
    <a:srgbClr val="3CF3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9A14B-2D3A-4356-97D4-8183A85D27E8}" v="270" dt="2023-09-18T19:19:04.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00"/>
    <p:restoredTop sz="95770" autoAdjust="0"/>
  </p:normalViewPr>
  <p:slideViewPr>
    <p:cSldViewPr snapToGrid="0">
      <p:cViewPr varScale="1">
        <p:scale>
          <a:sx n="54" d="100"/>
          <a:sy n="54" d="100"/>
        </p:scale>
        <p:origin x="860" y="48"/>
      </p:cViewPr>
      <p:guideLst/>
    </p:cSldViewPr>
  </p:slideViewPr>
  <p:notesTextViewPr>
    <p:cViewPr>
      <p:scale>
        <a:sx n="1" d="1"/>
        <a:sy n="1" d="1"/>
      </p:scale>
      <p:origin x="0" y="0"/>
    </p:cViewPr>
  </p:notesTextViewPr>
  <p:notesViewPr>
    <p:cSldViewPr snapToGrid="0">
      <p:cViewPr varScale="1">
        <p:scale>
          <a:sx n="137" d="100"/>
          <a:sy n="137" d="100"/>
        </p:scale>
        <p:origin x="67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6DBB3-B17D-482F-8695-1CCEFB282D63}"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29AE4346-8AAD-4665-837F-4010F28EBA7A}">
      <dgm:prSet custT="1"/>
      <dgm:spPr/>
      <dgm:t>
        <a:bodyPr/>
        <a:lstStyle/>
        <a:p>
          <a:r>
            <a:rPr lang="en-US" sz="2400" dirty="0"/>
            <a:t>ARC Chambers</a:t>
          </a:r>
        </a:p>
      </dgm:t>
    </dgm:pt>
    <dgm:pt modelId="{3C572FF4-91E2-4509-BBA6-44C9C7B26EC3}" type="parTrans" cxnId="{7C9BB9A7-54D6-401B-99E1-EB30317BDDDA}">
      <dgm:prSet/>
      <dgm:spPr/>
      <dgm:t>
        <a:bodyPr/>
        <a:lstStyle/>
        <a:p>
          <a:endParaRPr lang="en-US"/>
        </a:p>
      </dgm:t>
    </dgm:pt>
    <dgm:pt modelId="{C7A4701A-D9D6-4055-87E7-2AD8958D69D1}" type="sibTrans" cxnId="{7C9BB9A7-54D6-401B-99E1-EB30317BDDDA}">
      <dgm:prSet/>
      <dgm:spPr/>
      <dgm:t>
        <a:bodyPr/>
        <a:lstStyle/>
        <a:p>
          <a:endParaRPr lang="en-US"/>
        </a:p>
      </dgm:t>
    </dgm:pt>
    <dgm:pt modelId="{768F34EF-77EA-4DE2-A460-8009F7753A65}">
      <dgm:prSet custT="1"/>
      <dgm:spPr/>
      <dgm:t>
        <a:bodyPr/>
        <a:lstStyle/>
        <a:p>
          <a:r>
            <a:rPr lang="en-US" sz="2400" dirty="0" err="1"/>
            <a:t>Biodiffuser</a:t>
          </a:r>
          <a:endParaRPr lang="en-US" sz="2400" dirty="0"/>
        </a:p>
      </dgm:t>
    </dgm:pt>
    <dgm:pt modelId="{073BDDA3-D1EE-416E-BAEA-B61A9D01CCC1}" type="parTrans" cxnId="{60995420-CE48-4238-8D0B-8DDE821FFBF1}">
      <dgm:prSet/>
      <dgm:spPr/>
      <dgm:t>
        <a:bodyPr/>
        <a:lstStyle/>
        <a:p>
          <a:endParaRPr lang="en-US"/>
        </a:p>
      </dgm:t>
    </dgm:pt>
    <dgm:pt modelId="{656DFA4F-AEE8-4060-B769-94417E158F95}" type="sibTrans" cxnId="{60995420-CE48-4238-8D0B-8DDE821FFBF1}">
      <dgm:prSet/>
      <dgm:spPr/>
      <dgm:t>
        <a:bodyPr/>
        <a:lstStyle/>
        <a:p>
          <a:endParaRPr lang="en-US"/>
        </a:p>
      </dgm:t>
    </dgm:pt>
    <dgm:pt modelId="{395043A7-2D58-4B92-AB0C-AFD90E8077C2}">
      <dgm:prSet custT="1"/>
      <dgm:spPr/>
      <dgm:t>
        <a:bodyPr/>
        <a:lstStyle/>
        <a:p>
          <a:r>
            <a:rPr lang="en-US" sz="2400" dirty="0" err="1"/>
            <a:t>Cultec</a:t>
          </a:r>
          <a:r>
            <a:rPr lang="en-US" sz="2400" dirty="0"/>
            <a:t> Chambers</a:t>
          </a:r>
        </a:p>
      </dgm:t>
    </dgm:pt>
    <dgm:pt modelId="{4EB6C680-60E2-4BD0-96A7-AACEAC9335E3}" type="parTrans" cxnId="{961E2A62-32D2-4EA0-AE0D-50A5511CF5F8}">
      <dgm:prSet/>
      <dgm:spPr/>
      <dgm:t>
        <a:bodyPr/>
        <a:lstStyle/>
        <a:p>
          <a:endParaRPr lang="en-US"/>
        </a:p>
      </dgm:t>
    </dgm:pt>
    <dgm:pt modelId="{AF61986E-B9FB-4D9E-80A2-40CC8C2AC9DF}" type="sibTrans" cxnId="{961E2A62-32D2-4EA0-AE0D-50A5511CF5F8}">
      <dgm:prSet/>
      <dgm:spPr/>
      <dgm:t>
        <a:bodyPr/>
        <a:lstStyle/>
        <a:p>
          <a:endParaRPr lang="en-US"/>
        </a:p>
      </dgm:t>
    </dgm:pt>
    <dgm:pt modelId="{AA510149-5E08-441D-8BD8-6127235D7F2A}">
      <dgm:prSet custT="1"/>
      <dgm:spPr/>
      <dgm:t>
        <a:bodyPr/>
        <a:lstStyle/>
        <a:p>
          <a:r>
            <a:rPr lang="en-US" sz="2400" dirty="0"/>
            <a:t>Cur-Tech CTL</a:t>
          </a:r>
        </a:p>
      </dgm:t>
    </dgm:pt>
    <dgm:pt modelId="{F48E61BF-F243-402C-9E49-F0C6A2045856}" type="parTrans" cxnId="{431338D5-D599-4E6B-95EF-56545E30336D}">
      <dgm:prSet/>
      <dgm:spPr/>
      <dgm:t>
        <a:bodyPr/>
        <a:lstStyle/>
        <a:p>
          <a:endParaRPr lang="en-US"/>
        </a:p>
      </dgm:t>
    </dgm:pt>
    <dgm:pt modelId="{D61BF19D-99C8-47F2-82B3-678C50911F5A}" type="sibTrans" cxnId="{431338D5-D599-4E6B-95EF-56545E30336D}">
      <dgm:prSet/>
      <dgm:spPr/>
      <dgm:t>
        <a:bodyPr/>
        <a:lstStyle/>
        <a:p>
          <a:endParaRPr lang="en-US"/>
        </a:p>
      </dgm:t>
    </dgm:pt>
    <dgm:pt modelId="{528FB354-D690-49E7-9995-F73798D8C1DB}">
      <dgm:prSet custT="1"/>
      <dgm:spPr/>
      <dgm:t>
        <a:bodyPr/>
        <a:lstStyle/>
        <a:p>
          <a:r>
            <a:rPr lang="en-US" sz="2400" dirty="0"/>
            <a:t>Eljen Mantis</a:t>
          </a:r>
        </a:p>
      </dgm:t>
    </dgm:pt>
    <dgm:pt modelId="{FDE37E05-6CF2-4D1B-963F-FFB15D1A81AA}" type="parTrans" cxnId="{2F1333B9-DAEA-48F6-A822-82E4B2E43D8C}">
      <dgm:prSet/>
      <dgm:spPr/>
      <dgm:t>
        <a:bodyPr/>
        <a:lstStyle/>
        <a:p>
          <a:endParaRPr lang="en-US"/>
        </a:p>
      </dgm:t>
    </dgm:pt>
    <dgm:pt modelId="{CB94D78B-812B-444B-BBD7-0151D2545458}" type="sibTrans" cxnId="{2F1333B9-DAEA-48F6-A822-82E4B2E43D8C}">
      <dgm:prSet/>
      <dgm:spPr/>
      <dgm:t>
        <a:bodyPr/>
        <a:lstStyle/>
        <a:p>
          <a:endParaRPr lang="en-US"/>
        </a:p>
      </dgm:t>
    </dgm:pt>
    <dgm:pt modelId="{5D287ADE-190D-4EF5-B267-867EDC9D9749}">
      <dgm:prSet custT="1"/>
      <dgm:spPr/>
      <dgm:t>
        <a:bodyPr/>
        <a:lstStyle/>
        <a:p>
          <a:r>
            <a:rPr lang="en-US" sz="2400" dirty="0" err="1"/>
            <a:t>GeoMat</a:t>
          </a:r>
          <a:r>
            <a:rPr lang="en-US" sz="2400" dirty="0"/>
            <a:t> Leaching </a:t>
          </a:r>
        </a:p>
      </dgm:t>
    </dgm:pt>
    <dgm:pt modelId="{27263107-D7EF-4CC5-A767-0F9B33F16DEC}" type="parTrans" cxnId="{19561274-C5CB-4ADD-9230-7FFCCB30483C}">
      <dgm:prSet/>
      <dgm:spPr/>
      <dgm:t>
        <a:bodyPr/>
        <a:lstStyle/>
        <a:p>
          <a:endParaRPr lang="en-US"/>
        </a:p>
      </dgm:t>
    </dgm:pt>
    <dgm:pt modelId="{D1667282-5ECF-4CE2-A529-667DA2BB8EE7}" type="sibTrans" cxnId="{19561274-C5CB-4ADD-9230-7FFCCB30483C}">
      <dgm:prSet/>
      <dgm:spPr/>
      <dgm:t>
        <a:bodyPr/>
        <a:lstStyle/>
        <a:p>
          <a:endParaRPr lang="en-US"/>
        </a:p>
      </dgm:t>
    </dgm:pt>
    <dgm:pt modelId="{64DDAC14-5064-4D45-B9EF-E21AE830844C}">
      <dgm:prSet custT="1"/>
      <dgm:spPr/>
      <dgm:t>
        <a:bodyPr/>
        <a:lstStyle/>
        <a:p>
          <a:r>
            <a:rPr lang="en-US" sz="2400" dirty="0"/>
            <a:t>Infiltrator Chambers</a:t>
          </a:r>
        </a:p>
      </dgm:t>
    </dgm:pt>
    <dgm:pt modelId="{8E95B511-05C8-48A9-93E9-03E923F1BB5C}" type="parTrans" cxnId="{CD49269C-D61B-440C-9446-167C7EF22BCA}">
      <dgm:prSet/>
      <dgm:spPr/>
      <dgm:t>
        <a:bodyPr/>
        <a:lstStyle/>
        <a:p>
          <a:endParaRPr lang="en-US"/>
        </a:p>
      </dgm:t>
    </dgm:pt>
    <dgm:pt modelId="{3C7ABAD3-6281-4FCD-ABF3-00BD80FD9037}" type="sibTrans" cxnId="{CD49269C-D61B-440C-9446-167C7EF22BCA}">
      <dgm:prSet/>
      <dgm:spPr/>
      <dgm:t>
        <a:bodyPr/>
        <a:lstStyle/>
        <a:p>
          <a:endParaRPr lang="en-US"/>
        </a:p>
      </dgm:t>
    </dgm:pt>
    <dgm:pt modelId="{CF7977CE-BA0B-4F5D-9CAD-D2968535780B}" type="pres">
      <dgm:prSet presAssocID="{52A6DBB3-B17D-482F-8695-1CCEFB282D63}" presName="linear" presStyleCnt="0">
        <dgm:presLayoutVars>
          <dgm:dir/>
          <dgm:animLvl val="lvl"/>
          <dgm:resizeHandles val="exact"/>
        </dgm:presLayoutVars>
      </dgm:prSet>
      <dgm:spPr/>
    </dgm:pt>
    <dgm:pt modelId="{94997756-5937-455C-AB0F-D3BC69751977}" type="pres">
      <dgm:prSet presAssocID="{29AE4346-8AAD-4665-837F-4010F28EBA7A}" presName="parentLin" presStyleCnt="0"/>
      <dgm:spPr/>
    </dgm:pt>
    <dgm:pt modelId="{32A8F32B-90C6-4101-9ABF-62F5728E3037}" type="pres">
      <dgm:prSet presAssocID="{29AE4346-8AAD-4665-837F-4010F28EBA7A}" presName="parentLeftMargin" presStyleLbl="node1" presStyleIdx="0" presStyleCnt="7"/>
      <dgm:spPr/>
    </dgm:pt>
    <dgm:pt modelId="{3CEA6950-1083-4D9D-9CFC-ADC6D3D41ECC}" type="pres">
      <dgm:prSet presAssocID="{29AE4346-8AAD-4665-837F-4010F28EBA7A}" presName="parentText" presStyleLbl="node1" presStyleIdx="0" presStyleCnt="7">
        <dgm:presLayoutVars>
          <dgm:chMax val="0"/>
          <dgm:bulletEnabled val="1"/>
        </dgm:presLayoutVars>
      </dgm:prSet>
      <dgm:spPr/>
    </dgm:pt>
    <dgm:pt modelId="{44866696-3D9D-46CE-AC70-11DF4988CEFA}" type="pres">
      <dgm:prSet presAssocID="{29AE4346-8AAD-4665-837F-4010F28EBA7A}" presName="negativeSpace" presStyleCnt="0"/>
      <dgm:spPr/>
    </dgm:pt>
    <dgm:pt modelId="{BE76EFEE-36B8-4BD4-A9C7-B890AFE6BA23}" type="pres">
      <dgm:prSet presAssocID="{29AE4346-8AAD-4665-837F-4010F28EBA7A}" presName="childText" presStyleLbl="conFgAcc1" presStyleIdx="0" presStyleCnt="7">
        <dgm:presLayoutVars>
          <dgm:bulletEnabled val="1"/>
        </dgm:presLayoutVars>
      </dgm:prSet>
      <dgm:spPr/>
    </dgm:pt>
    <dgm:pt modelId="{74FB7917-A391-4E78-8D74-2526D80EF27A}" type="pres">
      <dgm:prSet presAssocID="{C7A4701A-D9D6-4055-87E7-2AD8958D69D1}" presName="spaceBetweenRectangles" presStyleCnt="0"/>
      <dgm:spPr/>
    </dgm:pt>
    <dgm:pt modelId="{FCF38210-467C-4A39-AA3E-5B40771C7EE4}" type="pres">
      <dgm:prSet presAssocID="{768F34EF-77EA-4DE2-A460-8009F7753A65}" presName="parentLin" presStyleCnt="0"/>
      <dgm:spPr/>
    </dgm:pt>
    <dgm:pt modelId="{665E9874-9252-401D-9054-58F6AEF903CC}" type="pres">
      <dgm:prSet presAssocID="{768F34EF-77EA-4DE2-A460-8009F7753A65}" presName="parentLeftMargin" presStyleLbl="node1" presStyleIdx="0" presStyleCnt="7"/>
      <dgm:spPr/>
    </dgm:pt>
    <dgm:pt modelId="{9F7CF7FF-2CDD-445E-8275-1076D95D9BB6}" type="pres">
      <dgm:prSet presAssocID="{768F34EF-77EA-4DE2-A460-8009F7753A65}" presName="parentText" presStyleLbl="node1" presStyleIdx="1" presStyleCnt="7">
        <dgm:presLayoutVars>
          <dgm:chMax val="0"/>
          <dgm:bulletEnabled val="1"/>
        </dgm:presLayoutVars>
      </dgm:prSet>
      <dgm:spPr/>
    </dgm:pt>
    <dgm:pt modelId="{ECEC4239-EF05-4C64-9D0D-E23F7CD124DD}" type="pres">
      <dgm:prSet presAssocID="{768F34EF-77EA-4DE2-A460-8009F7753A65}" presName="negativeSpace" presStyleCnt="0"/>
      <dgm:spPr/>
    </dgm:pt>
    <dgm:pt modelId="{A902D806-741B-4A36-BDB8-5ED9FD3F34A3}" type="pres">
      <dgm:prSet presAssocID="{768F34EF-77EA-4DE2-A460-8009F7753A65}" presName="childText" presStyleLbl="conFgAcc1" presStyleIdx="1" presStyleCnt="7">
        <dgm:presLayoutVars>
          <dgm:bulletEnabled val="1"/>
        </dgm:presLayoutVars>
      </dgm:prSet>
      <dgm:spPr/>
    </dgm:pt>
    <dgm:pt modelId="{C3019383-752D-4ED7-82BE-8F2B1256B0EF}" type="pres">
      <dgm:prSet presAssocID="{656DFA4F-AEE8-4060-B769-94417E158F95}" presName="spaceBetweenRectangles" presStyleCnt="0"/>
      <dgm:spPr/>
    </dgm:pt>
    <dgm:pt modelId="{F44588DA-42B4-4510-B3A7-8FC617B23CFF}" type="pres">
      <dgm:prSet presAssocID="{395043A7-2D58-4B92-AB0C-AFD90E8077C2}" presName="parentLin" presStyleCnt="0"/>
      <dgm:spPr/>
    </dgm:pt>
    <dgm:pt modelId="{4DF5BC04-46E3-4ED0-A468-A367E9B995BE}" type="pres">
      <dgm:prSet presAssocID="{395043A7-2D58-4B92-AB0C-AFD90E8077C2}" presName="parentLeftMargin" presStyleLbl="node1" presStyleIdx="1" presStyleCnt="7"/>
      <dgm:spPr/>
    </dgm:pt>
    <dgm:pt modelId="{4E78FC32-3688-40DD-9743-ACFD346EC215}" type="pres">
      <dgm:prSet presAssocID="{395043A7-2D58-4B92-AB0C-AFD90E8077C2}" presName="parentText" presStyleLbl="node1" presStyleIdx="2" presStyleCnt="7">
        <dgm:presLayoutVars>
          <dgm:chMax val="0"/>
          <dgm:bulletEnabled val="1"/>
        </dgm:presLayoutVars>
      </dgm:prSet>
      <dgm:spPr/>
    </dgm:pt>
    <dgm:pt modelId="{CC92C61B-761B-47A2-92C2-C44D61F087FF}" type="pres">
      <dgm:prSet presAssocID="{395043A7-2D58-4B92-AB0C-AFD90E8077C2}" presName="negativeSpace" presStyleCnt="0"/>
      <dgm:spPr/>
    </dgm:pt>
    <dgm:pt modelId="{D40EEAEC-D19C-4B47-8A23-0CCBDFD0FBBF}" type="pres">
      <dgm:prSet presAssocID="{395043A7-2D58-4B92-AB0C-AFD90E8077C2}" presName="childText" presStyleLbl="conFgAcc1" presStyleIdx="2" presStyleCnt="7">
        <dgm:presLayoutVars>
          <dgm:bulletEnabled val="1"/>
        </dgm:presLayoutVars>
      </dgm:prSet>
      <dgm:spPr/>
    </dgm:pt>
    <dgm:pt modelId="{4391378E-8BB2-4178-8F9C-01273C7118EA}" type="pres">
      <dgm:prSet presAssocID="{AF61986E-B9FB-4D9E-80A2-40CC8C2AC9DF}" presName="spaceBetweenRectangles" presStyleCnt="0"/>
      <dgm:spPr/>
    </dgm:pt>
    <dgm:pt modelId="{59615350-BC36-4C5D-A7FD-09AC39027C2C}" type="pres">
      <dgm:prSet presAssocID="{AA510149-5E08-441D-8BD8-6127235D7F2A}" presName="parentLin" presStyleCnt="0"/>
      <dgm:spPr/>
    </dgm:pt>
    <dgm:pt modelId="{B4D5A027-7375-4ACC-B1A5-5143B3640AD5}" type="pres">
      <dgm:prSet presAssocID="{AA510149-5E08-441D-8BD8-6127235D7F2A}" presName="parentLeftMargin" presStyleLbl="node1" presStyleIdx="2" presStyleCnt="7"/>
      <dgm:spPr/>
    </dgm:pt>
    <dgm:pt modelId="{E62A8D50-D006-427E-95A6-26EAEA4E7DF2}" type="pres">
      <dgm:prSet presAssocID="{AA510149-5E08-441D-8BD8-6127235D7F2A}" presName="parentText" presStyleLbl="node1" presStyleIdx="3" presStyleCnt="7">
        <dgm:presLayoutVars>
          <dgm:chMax val="0"/>
          <dgm:bulletEnabled val="1"/>
        </dgm:presLayoutVars>
      </dgm:prSet>
      <dgm:spPr/>
    </dgm:pt>
    <dgm:pt modelId="{83C56A8C-31B5-4F8C-964E-6E6BCA02281E}" type="pres">
      <dgm:prSet presAssocID="{AA510149-5E08-441D-8BD8-6127235D7F2A}" presName="negativeSpace" presStyleCnt="0"/>
      <dgm:spPr/>
    </dgm:pt>
    <dgm:pt modelId="{A3F169EE-1918-4407-A5FE-551CED371B83}" type="pres">
      <dgm:prSet presAssocID="{AA510149-5E08-441D-8BD8-6127235D7F2A}" presName="childText" presStyleLbl="conFgAcc1" presStyleIdx="3" presStyleCnt="7">
        <dgm:presLayoutVars>
          <dgm:bulletEnabled val="1"/>
        </dgm:presLayoutVars>
      </dgm:prSet>
      <dgm:spPr/>
    </dgm:pt>
    <dgm:pt modelId="{8822BE95-3E73-4591-8CBF-65A477829E63}" type="pres">
      <dgm:prSet presAssocID="{D61BF19D-99C8-47F2-82B3-678C50911F5A}" presName="spaceBetweenRectangles" presStyleCnt="0"/>
      <dgm:spPr/>
    </dgm:pt>
    <dgm:pt modelId="{7F21C81A-B271-43BA-88D2-307728DE22B1}" type="pres">
      <dgm:prSet presAssocID="{528FB354-D690-49E7-9995-F73798D8C1DB}" presName="parentLin" presStyleCnt="0"/>
      <dgm:spPr/>
    </dgm:pt>
    <dgm:pt modelId="{9A3A6D82-AB90-4C3C-8EBF-011FF41B1847}" type="pres">
      <dgm:prSet presAssocID="{528FB354-D690-49E7-9995-F73798D8C1DB}" presName="parentLeftMargin" presStyleLbl="node1" presStyleIdx="3" presStyleCnt="7"/>
      <dgm:spPr/>
    </dgm:pt>
    <dgm:pt modelId="{B5B877D9-F33A-4F11-BC30-A0FA48601EF3}" type="pres">
      <dgm:prSet presAssocID="{528FB354-D690-49E7-9995-F73798D8C1DB}" presName="parentText" presStyleLbl="node1" presStyleIdx="4" presStyleCnt="7">
        <dgm:presLayoutVars>
          <dgm:chMax val="0"/>
          <dgm:bulletEnabled val="1"/>
        </dgm:presLayoutVars>
      </dgm:prSet>
      <dgm:spPr/>
    </dgm:pt>
    <dgm:pt modelId="{030E7967-766D-4795-A025-04F907A77EDB}" type="pres">
      <dgm:prSet presAssocID="{528FB354-D690-49E7-9995-F73798D8C1DB}" presName="negativeSpace" presStyleCnt="0"/>
      <dgm:spPr/>
    </dgm:pt>
    <dgm:pt modelId="{1C2AFC0D-09E2-49C5-8858-2A447DBAEAE0}" type="pres">
      <dgm:prSet presAssocID="{528FB354-D690-49E7-9995-F73798D8C1DB}" presName="childText" presStyleLbl="conFgAcc1" presStyleIdx="4" presStyleCnt="7">
        <dgm:presLayoutVars>
          <dgm:bulletEnabled val="1"/>
        </dgm:presLayoutVars>
      </dgm:prSet>
      <dgm:spPr/>
    </dgm:pt>
    <dgm:pt modelId="{87372316-B3C5-474A-818F-A666AEFD4D2C}" type="pres">
      <dgm:prSet presAssocID="{CB94D78B-812B-444B-BBD7-0151D2545458}" presName="spaceBetweenRectangles" presStyleCnt="0"/>
      <dgm:spPr/>
    </dgm:pt>
    <dgm:pt modelId="{D25E76FD-06EE-4369-8096-D6F8FF328715}" type="pres">
      <dgm:prSet presAssocID="{5D287ADE-190D-4EF5-B267-867EDC9D9749}" presName="parentLin" presStyleCnt="0"/>
      <dgm:spPr/>
    </dgm:pt>
    <dgm:pt modelId="{57440132-28F7-4243-AEA6-8E5BC17122B4}" type="pres">
      <dgm:prSet presAssocID="{5D287ADE-190D-4EF5-B267-867EDC9D9749}" presName="parentLeftMargin" presStyleLbl="node1" presStyleIdx="4" presStyleCnt="7"/>
      <dgm:spPr/>
    </dgm:pt>
    <dgm:pt modelId="{C177A6D4-3C4E-4B45-86A0-5D0E0F8BCDD5}" type="pres">
      <dgm:prSet presAssocID="{5D287ADE-190D-4EF5-B267-867EDC9D9749}" presName="parentText" presStyleLbl="node1" presStyleIdx="5" presStyleCnt="7">
        <dgm:presLayoutVars>
          <dgm:chMax val="0"/>
          <dgm:bulletEnabled val="1"/>
        </dgm:presLayoutVars>
      </dgm:prSet>
      <dgm:spPr/>
    </dgm:pt>
    <dgm:pt modelId="{24CF2032-AFD8-4F5E-861B-EE3FC1945EBB}" type="pres">
      <dgm:prSet presAssocID="{5D287ADE-190D-4EF5-B267-867EDC9D9749}" presName="negativeSpace" presStyleCnt="0"/>
      <dgm:spPr/>
    </dgm:pt>
    <dgm:pt modelId="{E34B3A4C-510D-4E7A-82B4-779C8913586D}" type="pres">
      <dgm:prSet presAssocID="{5D287ADE-190D-4EF5-B267-867EDC9D9749}" presName="childText" presStyleLbl="conFgAcc1" presStyleIdx="5" presStyleCnt="7">
        <dgm:presLayoutVars>
          <dgm:bulletEnabled val="1"/>
        </dgm:presLayoutVars>
      </dgm:prSet>
      <dgm:spPr/>
    </dgm:pt>
    <dgm:pt modelId="{7D4E63D5-EF26-4024-8FA0-184204F6483B}" type="pres">
      <dgm:prSet presAssocID="{D1667282-5ECF-4CE2-A529-667DA2BB8EE7}" presName="spaceBetweenRectangles" presStyleCnt="0"/>
      <dgm:spPr/>
    </dgm:pt>
    <dgm:pt modelId="{5BBBD43F-4485-4B69-B7E5-ED464B654760}" type="pres">
      <dgm:prSet presAssocID="{64DDAC14-5064-4D45-B9EF-E21AE830844C}" presName="parentLin" presStyleCnt="0"/>
      <dgm:spPr/>
    </dgm:pt>
    <dgm:pt modelId="{4AA11A63-4E67-4B99-B413-EFC1EDAAC642}" type="pres">
      <dgm:prSet presAssocID="{64DDAC14-5064-4D45-B9EF-E21AE830844C}" presName="parentLeftMargin" presStyleLbl="node1" presStyleIdx="5" presStyleCnt="7"/>
      <dgm:spPr/>
    </dgm:pt>
    <dgm:pt modelId="{72665EFC-DA96-4C61-80DF-6388FC1E6DA8}" type="pres">
      <dgm:prSet presAssocID="{64DDAC14-5064-4D45-B9EF-E21AE830844C}" presName="parentText" presStyleLbl="node1" presStyleIdx="6" presStyleCnt="7">
        <dgm:presLayoutVars>
          <dgm:chMax val="0"/>
          <dgm:bulletEnabled val="1"/>
        </dgm:presLayoutVars>
      </dgm:prSet>
      <dgm:spPr/>
    </dgm:pt>
    <dgm:pt modelId="{0F91F16A-EBE2-47A3-98FE-98DE8024299B}" type="pres">
      <dgm:prSet presAssocID="{64DDAC14-5064-4D45-B9EF-E21AE830844C}" presName="negativeSpace" presStyleCnt="0"/>
      <dgm:spPr/>
    </dgm:pt>
    <dgm:pt modelId="{E2D904D0-9BC2-489A-8EC6-914E58D80B4F}" type="pres">
      <dgm:prSet presAssocID="{64DDAC14-5064-4D45-B9EF-E21AE830844C}" presName="childText" presStyleLbl="conFgAcc1" presStyleIdx="6" presStyleCnt="7">
        <dgm:presLayoutVars>
          <dgm:bulletEnabled val="1"/>
        </dgm:presLayoutVars>
      </dgm:prSet>
      <dgm:spPr/>
    </dgm:pt>
  </dgm:ptLst>
  <dgm:cxnLst>
    <dgm:cxn modelId="{9E632417-2D03-4763-88F7-15C3377F7456}" type="presOf" srcId="{5D287ADE-190D-4EF5-B267-867EDC9D9749}" destId="{57440132-28F7-4243-AEA6-8E5BC17122B4}" srcOrd="0" destOrd="0" presId="urn:microsoft.com/office/officeart/2005/8/layout/list1"/>
    <dgm:cxn modelId="{60995420-CE48-4238-8D0B-8DDE821FFBF1}" srcId="{52A6DBB3-B17D-482F-8695-1CCEFB282D63}" destId="{768F34EF-77EA-4DE2-A460-8009F7753A65}" srcOrd="1" destOrd="0" parTransId="{073BDDA3-D1EE-416E-BAEA-B61A9D01CCC1}" sibTransId="{656DFA4F-AEE8-4060-B769-94417E158F95}"/>
    <dgm:cxn modelId="{DCEB7A23-BDFE-4B4E-A030-2BD90D2CCF21}" type="presOf" srcId="{768F34EF-77EA-4DE2-A460-8009F7753A65}" destId="{665E9874-9252-401D-9054-58F6AEF903CC}" srcOrd="0" destOrd="0" presId="urn:microsoft.com/office/officeart/2005/8/layout/list1"/>
    <dgm:cxn modelId="{6EF27C26-5E1B-4424-A665-560C08AA2ACC}" type="presOf" srcId="{5D287ADE-190D-4EF5-B267-867EDC9D9749}" destId="{C177A6D4-3C4E-4B45-86A0-5D0E0F8BCDD5}" srcOrd="1" destOrd="0" presId="urn:microsoft.com/office/officeart/2005/8/layout/list1"/>
    <dgm:cxn modelId="{9A1B182E-EE6F-4E47-ADE6-49A7CDFE4784}" type="presOf" srcId="{64DDAC14-5064-4D45-B9EF-E21AE830844C}" destId="{4AA11A63-4E67-4B99-B413-EFC1EDAAC642}" srcOrd="0" destOrd="0" presId="urn:microsoft.com/office/officeart/2005/8/layout/list1"/>
    <dgm:cxn modelId="{1B352338-E473-4726-A5F9-61FCA03189A4}" type="presOf" srcId="{AA510149-5E08-441D-8BD8-6127235D7F2A}" destId="{E62A8D50-D006-427E-95A6-26EAEA4E7DF2}" srcOrd="1" destOrd="0" presId="urn:microsoft.com/office/officeart/2005/8/layout/list1"/>
    <dgm:cxn modelId="{961E2A62-32D2-4EA0-AE0D-50A5511CF5F8}" srcId="{52A6DBB3-B17D-482F-8695-1CCEFB282D63}" destId="{395043A7-2D58-4B92-AB0C-AFD90E8077C2}" srcOrd="2" destOrd="0" parTransId="{4EB6C680-60E2-4BD0-96A7-AACEAC9335E3}" sibTransId="{AF61986E-B9FB-4D9E-80A2-40CC8C2AC9DF}"/>
    <dgm:cxn modelId="{E6B2F342-1B97-4767-8971-FC513C6936AC}" type="presOf" srcId="{AA510149-5E08-441D-8BD8-6127235D7F2A}" destId="{B4D5A027-7375-4ACC-B1A5-5143B3640AD5}" srcOrd="0" destOrd="0" presId="urn:microsoft.com/office/officeart/2005/8/layout/list1"/>
    <dgm:cxn modelId="{67AAEB4C-87DB-4FD9-936D-3E3D0FFF13C8}" type="presOf" srcId="{528FB354-D690-49E7-9995-F73798D8C1DB}" destId="{9A3A6D82-AB90-4C3C-8EBF-011FF41B1847}" srcOrd="0" destOrd="0" presId="urn:microsoft.com/office/officeart/2005/8/layout/list1"/>
    <dgm:cxn modelId="{19561274-C5CB-4ADD-9230-7FFCCB30483C}" srcId="{52A6DBB3-B17D-482F-8695-1CCEFB282D63}" destId="{5D287ADE-190D-4EF5-B267-867EDC9D9749}" srcOrd="5" destOrd="0" parTransId="{27263107-D7EF-4CC5-A767-0F9B33F16DEC}" sibTransId="{D1667282-5ECF-4CE2-A529-667DA2BB8EE7}"/>
    <dgm:cxn modelId="{181E1078-EDBD-4127-8DC6-8F62387F0AC5}" type="presOf" srcId="{29AE4346-8AAD-4665-837F-4010F28EBA7A}" destId="{32A8F32B-90C6-4101-9ABF-62F5728E3037}" srcOrd="0" destOrd="0" presId="urn:microsoft.com/office/officeart/2005/8/layout/list1"/>
    <dgm:cxn modelId="{AAFD627D-0BC4-44E7-B47D-61D8309F5DEF}" type="presOf" srcId="{29AE4346-8AAD-4665-837F-4010F28EBA7A}" destId="{3CEA6950-1083-4D9D-9CFC-ADC6D3D41ECC}" srcOrd="1" destOrd="0" presId="urn:microsoft.com/office/officeart/2005/8/layout/list1"/>
    <dgm:cxn modelId="{C655D592-B511-4143-A8CC-FE341FC0673D}" type="presOf" srcId="{768F34EF-77EA-4DE2-A460-8009F7753A65}" destId="{9F7CF7FF-2CDD-445E-8275-1076D95D9BB6}" srcOrd="1" destOrd="0" presId="urn:microsoft.com/office/officeart/2005/8/layout/list1"/>
    <dgm:cxn modelId="{CD49269C-D61B-440C-9446-167C7EF22BCA}" srcId="{52A6DBB3-B17D-482F-8695-1CCEFB282D63}" destId="{64DDAC14-5064-4D45-B9EF-E21AE830844C}" srcOrd="6" destOrd="0" parTransId="{8E95B511-05C8-48A9-93E9-03E923F1BB5C}" sibTransId="{3C7ABAD3-6281-4FCD-ABF3-00BD80FD9037}"/>
    <dgm:cxn modelId="{4E5311A0-A8C2-4F5E-ADC8-2F08F5C33C39}" type="presOf" srcId="{395043A7-2D58-4B92-AB0C-AFD90E8077C2}" destId="{4E78FC32-3688-40DD-9743-ACFD346EC215}" srcOrd="1" destOrd="0" presId="urn:microsoft.com/office/officeart/2005/8/layout/list1"/>
    <dgm:cxn modelId="{7C9BB9A7-54D6-401B-99E1-EB30317BDDDA}" srcId="{52A6DBB3-B17D-482F-8695-1CCEFB282D63}" destId="{29AE4346-8AAD-4665-837F-4010F28EBA7A}" srcOrd="0" destOrd="0" parTransId="{3C572FF4-91E2-4509-BBA6-44C9C7B26EC3}" sibTransId="{C7A4701A-D9D6-4055-87E7-2AD8958D69D1}"/>
    <dgm:cxn modelId="{2F1333B9-DAEA-48F6-A822-82E4B2E43D8C}" srcId="{52A6DBB3-B17D-482F-8695-1CCEFB282D63}" destId="{528FB354-D690-49E7-9995-F73798D8C1DB}" srcOrd="4" destOrd="0" parTransId="{FDE37E05-6CF2-4D1B-963F-FFB15D1A81AA}" sibTransId="{CB94D78B-812B-444B-BBD7-0151D2545458}"/>
    <dgm:cxn modelId="{5B5236C3-1F13-4E78-86D6-26B2D610A8C3}" type="presOf" srcId="{64DDAC14-5064-4D45-B9EF-E21AE830844C}" destId="{72665EFC-DA96-4C61-80DF-6388FC1E6DA8}" srcOrd="1" destOrd="0" presId="urn:microsoft.com/office/officeart/2005/8/layout/list1"/>
    <dgm:cxn modelId="{01BC20D4-8F70-4DAA-AEFA-DCDFB3A01053}" type="presOf" srcId="{528FB354-D690-49E7-9995-F73798D8C1DB}" destId="{B5B877D9-F33A-4F11-BC30-A0FA48601EF3}" srcOrd="1" destOrd="0" presId="urn:microsoft.com/office/officeart/2005/8/layout/list1"/>
    <dgm:cxn modelId="{431338D5-D599-4E6B-95EF-56545E30336D}" srcId="{52A6DBB3-B17D-482F-8695-1CCEFB282D63}" destId="{AA510149-5E08-441D-8BD8-6127235D7F2A}" srcOrd="3" destOrd="0" parTransId="{F48E61BF-F243-402C-9E49-F0C6A2045856}" sibTransId="{D61BF19D-99C8-47F2-82B3-678C50911F5A}"/>
    <dgm:cxn modelId="{69B19CE4-3241-485B-9551-140AE78C5BF5}" type="presOf" srcId="{52A6DBB3-B17D-482F-8695-1CCEFB282D63}" destId="{CF7977CE-BA0B-4F5D-9CAD-D2968535780B}" srcOrd="0" destOrd="0" presId="urn:microsoft.com/office/officeart/2005/8/layout/list1"/>
    <dgm:cxn modelId="{F08A76ED-8374-4832-94F0-6FC1A6F5A9BD}" type="presOf" srcId="{395043A7-2D58-4B92-AB0C-AFD90E8077C2}" destId="{4DF5BC04-46E3-4ED0-A468-A367E9B995BE}" srcOrd="0" destOrd="0" presId="urn:microsoft.com/office/officeart/2005/8/layout/list1"/>
    <dgm:cxn modelId="{0509D2C6-A686-4EF5-94A7-B089EB8D588B}" type="presParOf" srcId="{CF7977CE-BA0B-4F5D-9CAD-D2968535780B}" destId="{94997756-5937-455C-AB0F-D3BC69751977}" srcOrd="0" destOrd="0" presId="urn:microsoft.com/office/officeart/2005/8/layout/list1"/>
    <dgm:cxn modelId="{3AA54660-0BB1-4196-9750-0A935C430503}" type="presParOf" srcId="{94997756-5937-455C-AB0F-D3BC69751977}" destId="{32A8F32B-90C6-4101-9ABF-62F5728E3037}" srcOrd="0" destOrd="0" presId="urn:microsoft.com/office/officeart/2005/8/layout/list1"/>
    <dgm:cxn modelId="{81AFD8DC-1920-414D-9350-5CE6090BA3C6}" type="presParOf" srcId="{94997756-5937-455C-AB0F-D3BC69751977}" destId="{3CEA6950-1083-4D9D-9CFC-ADC6D3D41ECC}" srcOrd="1" destOrd="0" presId="urn:microsoft.com/office/officeart/2005/8/layout/list1"/>
    <dgm:cxn modelId="{FFE9CB28-7A36-4C57-9E20-8AF071ADC4AD}" type="presParOf" srcId="{CF7977CE-BA0B-4F5D-9CAD-D2968535780B}" destId="{44866696-3D9D-46CE-AC70-11DF4988CEFA}" srcOrd="1" destOrd="0" presId="urn:microsoft.com/office/officeart/2005/8/layout/list1"/>
    <dgm:cxn modelId="{8B9BE9A2-E101-4EBA-8FDD-7952A68C101A}" type="presParOf" srcId="{CF7977CE-BA0B-4F5D-9CAD-D2968535780B}" destId="{BE76EFEE-36B8-4BD4-A9C7-B890AFE6BA23}" srcOrd="2" destOrd="0" presId="urn:microsoft.com/office/officeart/2005/8/layout/list1"/>
    <dgm:cxn modelId="{B08E77E2-4EF5-499B-A48E-23777D96D972}" type="presParOf" srcId="{CF7977CE-BA0B-4F5D-9CAD-D2968535780B}" destId="{74FB7917-A391-4E78-8D74-2526D80EF27A}" srcOrd="3" destOrd="0" presId="urn:microsoft.com/office/officeart/2005/8/layout/list1"/>
    <dgm:cxn modelId="{8D6AA546-9276-4D93-A42B-5D8CB70FBA43}" type="presParOf" srcId="{CF7977CE-BA0B-4F5D-9CAD-D2968535780B}" destId="{FCF38210-467C-4A39-AA3E-5B40771C7EE4}" srcOrd="4" destOrd="0" presId="urn:microsoft.com/office/officeart/2005/8/layout/list1"/>
    <dgm:cxn modelId="{ADA815DB-5649-46D5-8D9A-0A1F9B7E015F}" type="presParOf" srcId="{FCF38210-467C-4A39-AA3E-5B40771C7EE4}" destId="{665E9874-9252-401D-9054-58F6AEF903CC}" srcOrd="0" destOrd="0" presId="urn:microsoft.com/office/officeart/2005/8/layout/list1"/>
    <dgm:cxn modelId="{31C77032-0D44-4492-8F29-72E193AAA77C}" type="presParOf" srcId="{FCF38210-467C-4A39-AA3E-5B40771C7EE4}" destId="{9F7CF7FF-2CDD-445E-8275-1076D95D9BB6}" srcOrd="1" destOrd="0" presId="urn:microsoft.com/office/officeart/2005/8/layout/list1"/>
    <dgm:cxn modelId="{6E0E37FE-268F-4BDF-8B4E-8DC20E01CA3A}" type="presParOf" srcId="{CF7977CE-BA0B-4F5D-9CAD-D2968535780B}" destId="{ECEC4239-EF05-4C64-9D0D-E23F7CD124DD}" srcOrd="5" destOrd="0" presId="urn:microsoft.com/office/officeart/2005/8/layout/list1"/>
    <dgm:cxn modelId="{2B4F804C-523F-4511-A08E-32C967EE799D}" type="presParOf" srcId="{CF7977CE-BA0B-4F5D-9CAD-D2968535780B}" destId="{A902D806-741B-4A36-BDB8-5ED9FD3F34A3}" srcOrd="6" destOrd="0" presId="urn:microsoft.com/office/officeart/2005/8/layout/list1"/>
    <dgm:cxn modelId="{4DFE96A3-4107-4F70-B595-E3B7EF854C0A}" type="presParOf" srcId="{CF7977CE-BA0B-4F5D-9CAD-D2968535780B}" destId="{C3019383-752D-4ED7-82BE-8F2B1256B0EF}" srcOrd="7" destOrd="0" presId="urn:microsoft.com/office/officeart/2005/8/layout/list1"/>
    <dgm:cxn modelId="{A02805E4-9FF2-4EB0-BAFE-FD65C82273BD}" type="presParOf" srcId="{CF7977CE-BA0B-4F5D-9CAD-D2968535780B}" destId="{F44588DA-42B4-4510-B3A7-8FC617B23CFF}" srcOrd="8" destOrd="0" presId="urn:microsoft.com/office/officeart/2005/8/layout/list1"/>
    <dgm:cxn modelId="{D79C55E0-5B35-42AB-AC20-1E1FDC60FE58}" type="presParOf" srcId="{F44588DA-42B4-4510-B3A7-8FC617B23CFF}" destId="{4DF5BC04-46E3-4ED0-A468-A367E9B995BE}" srcOrd="0" destOrd="0" presId="urn:microsoft.com/office/officeart/2005/8/layout/list1"/>
    <dgm:cxn modelId="{5B237199-064C-424D-AAF0-1906FB7D61F1}" type="presParOf" srcId="{F44588DA-42B4-4510-B3A7-8FC617B23CFF}" destId="{4E78FC32-3688-40DD-9743-ACFD346EC215}" srcOrd="1" destOrd="0" presId="urn:microsoft.com/office/officeart/2005/8/layout/list1"/>
    <dgm:cxn modelId="{00B2E57F-8097-4AAA-9262-65BC304A3CBE}" type="presParOf" srcId="{CF7977CE-BA0B-4F5D-9CAD-D2968535780B}" destId="{CC92C61B-761B-47A2-92C2-C44D61F087FF}" srcOrd="9" destOrd="0" presId="urn:microsoft.com/office/officeart/2005/8/layout/list1"/>
    <dgm:cxn modelId="{6E858448-29F9-4107-B8E3-0A0E986F82AD}" type="presParOf" srcId="{CF7977CE-BA0B-4F5D-9CAD-D2968535780B}" destId="{D40EEAEC-D19C-4B47-8A23-0CCBDFD0FBBF}" srcOrd="10" destOrd="0" presId="urn:microsoft.com/office/officeart/2005/8/layout/list1"/>
    <dgm:cxn modelId="{F9A27243-3A92-484B-9ADD-1F7951E92D04}" type="presParOf" srcId="{CF7977CE-BA0B-4F5D-9CAD-D2968535780B}" destId="{4391378E-8BB2-4178-8F9C-01273C7118EA}" srcOrd="11" destOrd="0" presId="urn:microsoft.com/office/officeart/2005/8/layout/list1"/>
    <dgm:cxn modelId="{A87A2AF1-9A80-433B-9F06-A879A89168FF}" type="presParOf" srcId="{CF7977CE-BA0B-4F5D-9CAD-D2968535780B}" destId="{59615350-BC36-4C5D-A7FD-09AC39027C2C}" srcOrd="12" destOrd="0" presId="urn:microsoft.com/office/officeart/2005/8/layout/list1"/>
    <dgm:cxn modelId="{CF14D63F-D965-4DEC-A68F-BEC048992BBD}" type="presParOf" srcId="{59615350-BC36-4C5D-A7FD-09AC39027C2C}" destId="{B4D5A027-7375-4ACC-B1A5-5143B3640AD5}" srcOrd="0" destOrd="0" presId="urn:microsoft.com/office/officeart/2005/8/layout/list1"/>
    <dgm:cxn modelId="{BFA453F8-A7A2-4826-8893-60139DF01157}" type="presParOf" srcId="{59615350-BC36-4C5D-A7FD-09AC39027C2C}" destId="{E62A8D50-D006-427E-95A6-26EAEA4E7DF2}" srcOrd="1" destOrd="0" presId="urn:microsoft.com/office/officeart/2005/8/layout/list1"/>
    <dgm:cxn modelId="{63FBB8DF-7FDD-49DC-80A6-23E17801477F}" type="presParOf" srcId="{CF7977CE-BA0B-4F5D-9CAD-D2968535780B}" destId="{83C56A8C-31B5-4F8C-964E-6E6BCA02281E}" srcOrd="13" destOrd="0" presId="urn:microsoft.com/office/officeart/2005/8/layout/list1"/>
    <dgm:cxn modelId="{BDDD5517-7EB1-4075-8509-101C92926C98}" type="presParOf" srcId="{CF7977CE-BA0B-4F5D-9CAD-D2968535780B}" destId="{A3F169EE-1918-4407-A5FE-551CED371B83}" srcOrd="14" destOrd="0" presId="urn:microsoft.com/office/officeart/2005/8/layout/list1"/>
    <dgm:cxn modelId="{F72DC047-A012-4FC2-8546-306B0C4A43CF}" type="presParOf" srcId="{CF7977CE-BA0B-4F5D-9CAD-D2968535780B}" destId="{8822BE95-3E73-4591-8CBF-65A477829E63}" srcOrd="15" destOrd="0" presId="urn:microsoft.com/office/officeart/2005/8/layout/list1"/>
    <dgm:cxn modelId="{0882E152-7BF7-442C-BACC-0F4D830B3A99}" type="presParOf" srcId="{CF7977CE-BA0B-4F5D-9CAD-D2968535780B}" destId="{7F21C81A-B271-43BA-88D2-307728DE22B1}" srcOrd="16" destOrd="0" presId="urn:microsoft.com/office/officeart/2005/8/layout/list1"/>
    <dgm:cxn modelId="{B14BB5CB-5395-40E4-8CCE-534F2BD105CD}" type="presParOf" srcId="{7F21C81A-B271-43BA-88D2-307728DE22B1}" destId="{9A3A6D82-AB90-4C3C-8EBF-011FF41B1847}" srcOrd="0" destOrd="0" presId="urn:microsoft.com/office/officeart/2005/8/layout/list1"/>
    <dgm:cxn modelId="{017CAC2D-DB79-4021-B376-C6DF948D511B}" type="presParOf" srcId="{7F21C81A-B271-43BA-88D2-307728DE22B1}" destId="{B5B877D9-F33A-4F11-BC30-A0FA48601EF3}" srcOrd="1" destOrd="0" presId="urn:microsoft.com/office/officeart/2005/8/layout/list1"/>
    <dgm:cxn modelId="{86633B10-E1AE-42B1-9A89-2A02B93672C9}" type="presParOf" srcId="{CF7977CE-BA0B-4F5D-9CAD-D2968535780B}" destId="{030E7967-766D-4795-A025-04F907A77EDB}" srcOrd="17" destOrd="0" presId="urn:microsoft.com/office/officeart/2005/8/layout/list1"/>
    <dgm:cxn modelId="{DD456164-833C-4735-A8D6-BC355968642C}" type="presParOf" srcId="{CF7977CE-BA0B-4F5D-9CAD-D2968535780B}" destId="{1C2AFC0D-09E2-49C5-8858-2A447DBAEAE0}" srcOrd="18" destOrd="0" presId="urn:microsoft.com/office/officeart/2005/8/layout/list1"/>
    <dgm:cxn modelId="{2D493CCC-C0D7-4C5C-8A6F-0DD5E1AD08B0}" type="presParOf" srcId="{CF7977CE-BA0B-4F5D-9CAD-D2968535780B}" destId="{87372316-B3C5-474A-818F-A666AEFD4D2C}" srcOrd="19" destOrd="0" presId="urn:microsoft.com/office/officeart/2005/8/layout/list1"/>
    <dgm:cxn modelId="{BF3F3ACE-9798-4FF0-8BAA-31F9E715DA53}" type="presParOf" srcId="{CF7977CE-BA0B-4F5D-9CAD-D2968535780B}" destId="{D25E76FD-06EE-4369-8096-D6F8FF328715}" srcOrd="20" destOrd="0" presId="urn:microsoft.com/office/officeart/2005/8/layout/list1"/>
    <dgm:cxn modelId="{242E7040-7924-4934-A0A1-AA7B3FBFFAAC}" type="presParOf" srcId="{D25E76FD-06EE-4369-8096-D6F8FF328715}" destId="{57440132-28F7-4243-AEA6-8E5BC17122B4}" srcOrd="0" destOrd="0" presId="urn:microsoft.com/office/officeart/2005/8/layout/list1"/>
    <dgm:cxn modelId="{F055981D-915E-4CBE-ACA3-651A2C2D4273}" type="presParOf" srcId="{D25E76FD-06EE-4369-8096-D6F8FF328715}" destId="{C177A6D4-3C4E-4B45-86A0-5D0E0F8BCDD5}" srcOrd="1" destOrd="0" presId="urn:microsoft.com/office/officeart/2005/8/layout/list1"/>
    <dgm:cxn modelId="{93B2E224-E95F-4877-B2A1-1069AF7A3D22}" type="presParOf" srcId="{CF7977CE-BA0B-4F5D-9CAD-D2968535780B}" destId="{24CF2032-AFD8-4F5E-861B-EE3FC1945EBB}" srcOrd="21" destOrd="0" presId="urn:microsoft.com/office/officeart/2005/8/layout/list1"/>
    <dgm:cxn modelId="{7FF0A2A4-3247-400E-B85B-0E4F0EE9BBF4}" type="presParOf" srcId="{CF7977CE-BA0B-4F5D-9CAD-D2968535780B}" destId="{E34B3A4C-510D-4E7A-82B4-779C8913586D}" srcOrd="22" destOrd="0" presId="urn:microsoft.com/office/officeart/2005/8/layout/list1"/>
    <dgm:cxn modelId="{30B72DCC-BD4B-4886-874A-9D393E06E16A}" type="presParOf" srcId="{CF7977CE-BA0B-4F5D-9CAD-D2968535780B}" destId="{7D4E63D5-EF26-4024-8FA0-184204F6483B}" srcOrd="23" destOrd="0" presId="urn:microsoft.com/office/officeart/2005/8/layout/list1"/>
    <dgm:cxn modelId="{BB935460-9F35-4513-83AE-718AD609B6FA}" type="presParOf" srcId="{CF7977CE-BA0B-4F5D-9CAD-D2968535780B}" destId="{5BBBD43F-4485-4B69-B7E5-ED464B654760}" srcOrd="24" destOrd="0" presId="urn:microsoft.com/office/officeart/2005/8/layout/list1"/>
    <dgm:cxn modelId="{DC5996DB-6F20-4595-B8BD-279027F148A4}" type="presParOf" srcId="{5BBBD43F-4485-4B69-B7E5-ED464B654760}" destId="{4AA11A63-4E67-4B99-B413-EFC1EDAAC642}" srcOrd="0" destOrd="0" presId="urn:microsoft.com/office/officeart/2005/8/layout/list1"/>
    <dgm:cxn modelId="{9F4EA4C7-5862-406B-AA12-FD913F870FCB}" type="presParOf" srcId="{5BBBD43F-4485-4B69-B7E5-ED464B654760}" destId="{72665EFC-DA96-4C61-80DF-6388FC1E6DA8}" srcOrd="1" destOrd="0" presId="urn:microsoft.com/office/officeart/2005/8/layout/list1"/>
    <dgm:cxn modelId="{4F5CBBD8-F2A7-4C18-A3D6-0041F41AF5E6}" type="presParOf" srcId="{CF7977CE-BA0B-4F5D-9CAD-D2968535780B}" destId="{0F91F16A-EBE2-47A3-98FE-98DE8024299B}" srcOrd="25" destOrd="0" presId="urn:microsoft.com/office/officeart/2005/8/layout/list1"/>
    <dgm:cxn modelId="{4D582A80-7DE2-49B4-A54D-6D39FC62508F}" type="presParOf" srcId="{CF7977CE-BA0B-4F5D-9CAD-D2968535780B}" destId="{E2D904D0-9BC2-489A-8EC6-914E58D80B4F}"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6EFEE-36B8-4BD4-A9C7-B890AFE6BA23}">
      <dsp:nvSpPr>
        <dsp:cNvPr id="0" name=""/>
        <dsp:cNvSpPr/>
      </dsp:nvSpPr>
      <dsp:spPr>
        <a:xfrm>
          <a:off x="0" y="324859"/>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EA6950-1083-4D9D-9CFC-ADC6D3D41ECC}">
      <dsp:nvSpPr>
        <dsp:cNvPr id="0" name=""/>
        <dsp:cNvSpPr/>
      </dsp:nvSpPr>
      <dsp:spPr>
        <a:xfrm>
          <a:off x="333341" y="73939"/>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ARC Chambers</a:t>
          </a:r>
        </a:p>
      </dsp:txBody>
      <dsp:txXfrm>
        <a:off x="357839" y="98437"/>
        <a:ext cx="4617787" cy="452844"/>
      </dsp:txXfrm>
    </dsp:sp>
    <dsp:sp modelId="{A902D806-741B-4A36-BDB8-5ED9FD3F34A3}">
      <dsp:nvSpPr>
        <dsp:cNvPr id="0" name=""/>
        <dsp:cNvSpPr/>
      </dsp:nvSpPr>
      <dsp:spPr>
        <a:xfrm>
          <a:off x="0" y="1095979"/>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F7CF7FF-2CDD-445E-8275-1076D95D9BB6}">
      <dsp:nvSpPr>
        <dsp:cNvPr id="0" name=""/>
        <dsp:cNvSpPr/>
      </dsp:nvSpPr>
      <dsp:spPr>
        <a:xfrm>
          <a:off x="333341" y="845059"/>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err="1"/>
            <a:t>Biodiffuser</a:t>
          </a:r>
          <a:endParaRPr lang="en-US" sz="2400" kern="1200" dirty="0"/>
        </a:p>
      </dsp:txBody>
      <dsp:txXfrm>
        <a:off x="357839" y="869557"/>
        <a:ext cx="4617787" cy="452844"/>
      </dsp:txXfrm>
    </dsp:sp>
    <dsp:sp modelId="{D40EEAEC-D19C-4B47-8A23-0CCBDFD0FBBF}">
      <dsp:nvSpPr>
        <dsp:cNvPr id="0" name=""/>
        <dsp:cNvSpPr/>
      </dsp:nvSpPr>
      <dsp:spPr>
        <a:xfrm>
          <a:off x="0" y="1867099"/>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78FC32-3688-40DD-9743-ACFD346EC215}">
      <dsp:nvSpPr>
        <dsp:cNvPr id="0" name=""/>
        <dsp:cNvSpPr/>
      </dsp:nvSpPr>
      <dsp:spPr>
        <a:xfrm>
          <a:off x="333341" y="1616179"/>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err="1"/>
            <a:t>Cultec</a:t>
          </a:r>
          <a:r>
            <a:rPr lang="en-US" sz="2400" kern="1200" dirty="0"/>
            <a:t> Chambers</a:t>
          </a:r>
        </a:p>
      </dsp:txBody>
      <dsp:txXfrm>
        <a:off x="357839" y="1640677"/>
        <a:ext cx="4617787" cy="452844"/>
      </dsp:txXfrm>
    </dsp:sp>
    <dsp:sp modelId="{A3F169EE-1918-4407-A5FE-551CED371B83}">
      <dsp:nvSpPr>
        <dsp:cNvPr id="0" name=""/>
        <dsp:cNvSpPr/>
      </dsp:nvSpPr>
      <dsp:spPr>
        <a:xfrm>
          <a:off x="0" y="2638219"/>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62A8D50-D006-427E-95A6-26EAEA4E7DF2}">
      <dsp:nvSpPr>
        <dsp:cNvPr id="0" name=""/>
        <dsp:cNvSpPr/>
      </dsp:nvSpPr>
      <dsp:spPr>
        <a:xfrm>
          <a:off x="333341" y="2387299"/>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Cur-Tech CTL</a:t>
          </a:r>
        </a:p>
      </dsp:txBody>
      <dsp:txXfrm>
        <a:off x="357839" y="2411797"/>
        <a:ext cx="4617787" cy="452844"/>
      </dsp:txXfrm>
    </dsp:sp>
    <dsp:sp modelId="{1C2AFC0D-09E2-49C5-8858-2A447DBAEAE0}">
      <dsp:nvSpPr>
        <dsp:cNvPr id="0" name=""/>
        <dsp:cNvSpPr/>
      </dsp:nvSpPr>
      <dsp:spPr>
        <a:xfrm>
          <a:off x="0" y="3409340"/>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5B877D9-F33A-4F11-BC30-A0FA48601EF3}">
      <dsp:nvSpPr>
        <dsp:cNvPr id="0" name=""/>
        <dsp:cNvSpPr/>
      </dsp:nvSpPr>
      <dsp:spPr>
        <a:xfrm>
          <a:off x="333341" y="3158420"/>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Eljen Mantis</a:t>
          </a:r>
        </a:p>
      </dsp:txBody>
      <dsp:txXfrm>
        <a:off x="357839" y="3182918"/>
        <a:ext cx="4617787" cy="452844"/>
      </dsp:txXfrm>
    </dsp:sp>
    <dsp:sp modelId="{E34B3A4C-510D-4E7A-82B4-779C8913586D}">
      <dsp:nvSpPr>
        <dsp:cNvPr id="0" name=""/>
        <dsp:cNvSpPr/>
      </dsp:nvSpPr>
      <dsp:spPr>
        <a:xfrm>
          <a:off x="0" y="4180460"/>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177A6D4-3C4E-4B45-86A0-5D0E0F8BCDD5}">
      <dsp:nvSpPr>
        <dsp:cNvPr id="0" name=""/>
        <dsp:cNvSpPr/>
      </dsp:nvSpPr>
      <dsp:spPr>
        <a:xfrm>
          <a:off x="333341" y="3929540"/>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err="1"/>
            <a:t>GeoMat</a:t>
          </a:r>
          <a:r>
            <a:rPr lang="en-US" sz="2400" kern="1200" dirty="0"/>
            <a:t> Leaching </a:t>
          </a:r>
        </a:p>
      </dsp:txBody>
      <dsp:txXfrm>
        <a:off x="357839" y="3954038"/>
        <a:ext cx="4617787" cy="452844"/>
      </dsp:txXfrm>
    </dsp:sp>
    <dsp:sp modelId="{E2D904D0-9BC2-489A-8EC6-914E58D80B4F}">
      <dsp:nvSpPr>
        <dsp:cNvPr id="0" name=""/>
        <dsp:cNvSpPr/>
      </dsp:nvSpPr>
      <dsp:spPr>
        <a:xfrm>
          <a:off x="0" y="4951580"/>
          <a:ext cx="6666833" cy="428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665EFC-DA96-4C61-80DF-6388FC1E6DA8}">
      <dsp:nvSpPr>
        <dsp:cNvPr id="0" name=""/>
        <dsp:cNvSpPr/>
      </dsp:nvSpPr>
      <dsp:spPr>
        <a:xfrm>
          <a:off x="333341" y="4700660"/>
          <a:ext cx="4666783"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Infiltrator Chambers</a:t>
          </a:r>
        </a:p>
      </dsp:txBody>
      <dsp:txXfrm>
        <a:off x="357839" y="4725158"/>
        <a:ext cx="4617787"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9/20/2023</a:t>
            </a:fld>
            <a:endParaRPr lang="en-US" dirty="0"/>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4</a:t>
            </a:fld>
            <a:endParaRPr lang="en-US" dirty="0"/>
          </a:p>
        </p:txBody>
      </p:sp>
    </p:spTree>
    <p:extLst>
      <p:ext uri="{BB962C8B-B14F-4D97-AF65-F5344CB8AC3E}">
        <p14:creationId xmlns:p14="http://schemas.microsoft.com/office/powerpoint/2010/main" val="227224192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0870-7896-5602-EECA-75D9420F1D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B81AC-59F0-DC08-54F9-CBB4751C1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F1566-5BF7-B4D7-0DE5-51C395C5EB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8927B3-8A29-A22A-DBD7-F3735E0B48F1}"/>
              </a:ext>
            </a:extLst>
          </p:cNvPr>
          <p:cNvSpPr>
            <a:spLocks noGrp="1"/>
          </p:cNvSpPr>
          <p:nvPr>
            <p:ph type="ftr" sz="quarter" idx="11"/>
          </p:nvPr>
        </p:nvSpPr>
        <p:spPr/>
        <p:txBody>
          <a:bodyPr/>
          <a:lstStyle/>
          <a:p>
            <a:r>
              <a:rPr lang="en-US"/>
              <a:t>The ABCs of I/As</a:t>
            </a:r>
          </a:p>
        </p:txBody>
      </p:sp>
      <p:sp>
        <p:nvSpPr>
          <p:cNvPr id="6" name="Slide Number Placeholder 5">
            <a:extLst>
              <a:ext uri="{FF2B5EF4-FFF2-40B4-BE49-F238E27FC236}">
                <a16:creationId xmlns:a16="http://schemas.microsoft.com/office/drawing/2014/main" id="{E34676A6-2124-D9FB-707B-D7532D82A0EB}"/>
              </a:ext>
            </a:extLst>
          </p:cNvPr>
          <p:cNvSpPr>
            <a:spLocks noGrp="1"/>
          </p:cNvSpPr>
          <p:nvPr>
            <p:ph type="sldNum" sz="quarter" idx="12"/>
          </p:nvPr>
        </p:nvSpPr>
        <p:spPr/>
        <p:txBody>
          <a:bodyPr/>
          <a:lstStyle/>
          <a:p>
            <a:fld id="{1731733B-DCB3-45B2-8E1C-9936A8B2CD6D}" type="slidenum">
              <a:rPr lang="en-US" smtClean="0"/>
              <a:t>‹#›</a:t>
            </a:fld>
            <a:endParaRPr lang="en-US"/>
          </a:p>
        </p:txBody>
      </p:sp>
      <p:sp>
        <p:nvSpPr>
          <p:cNvPr id="7" name="Freeform 15">
            <a:extLst>
              <a:ext uri="{FF2B5EF4-FFF2-40B4-BE49-F238E27FC236}">
                <a16:creationId xmlns:a16="http://schemas.microsoft.com/office/drawing/2014/main" id="{48628E54-5AEC-1547-AFCF-562CAADF4A96}"/>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8" name="Picture 7" descr="Gap between two buildings against the blue sky">
            <a:extLst>
              <a:ext uri="{FF2B5EF4-FFF2-40B4-BE49-F238E27FC236}">
                <a16:creationId xmlns:a16="http://schemas.microsoft.com/office/drawing/2014/main" id="{95B6B591-46F5-D3C4-3AE1-797AA130F706}"/>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Tree>
    <p:extLst>
      <p:ext uri="{BB962C8B-B14F-4D97-AF65-F5344CB8AC3E}">
        <p14:creationId xmlns:p14="http://schemas.microsoft.com/office/powerpoint/2010/main" val="181504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ED2B-A5E9-8F6B-E528-1CF03480D9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EF73EC-D244-D1A4-19E7-CE240DF47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F14EF-559C-244D-5A5A-200C9CBCC5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1E2BBB-AE7A-5C6B-E01E-22F80ACB15D1}"/>
              </a:ext>
            </a:extLst>
          </p:cNvPr>
          <p:cNvSpPr>
            <a:spLocks noGrp="1"/>
          </p:cNvSpPr>
          <p:nvPr>
            <p:ph type="ftr" sz="quarter" idx="11"/>
          </p:nvPr>
        </p:nvSpPr>
        <p:spPr/>
        <p:txBody>
          <a:bodyPr/>
          <a:lstStyle/>
          <a:p>
            <a:r>
              <a:rPr lang="en-US"/>
              <a:t>The ABCs of I/As</a:t>
            </a:r>
            <a:endParaRPr lang="en-US" dirty="0"/>
          </a:p>
        </p:txBody>
      </p:sp>
      <p:sp>
        <p:nvSpPr>
          <p:cNvPr id="6" name="Slide Number Placeholder 5">
            <a:extLst>
              <a:ext uri="{FF2B5EF4-FFF2-40B4-BE49-F238E27FC236}">
                <a16:creationId xmlns:a16="http://schemas.microsoft.com/office/drawing/2014/main" id="{76910969-8A40-1FC4-F8BF-372BC23966B6}"/>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69362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4AB2CA-5BD0-C103-D90E-D153603F7E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2A8EB9-E410-540E-F701-B34DAE41EC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4DFE8-28A5-0F8E-C893-E893152DE9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53B1C0-B521-C839-A52C-DC101FF8889B}"/>
              </a:ext>
            </a:extLst>
          </p:cNvPr>
          <p:cNvSpPr>
            <a:spLocks noGrp="1"/>
          </p:cNvSpPr>
          <p:nvPr>
            <p:ph type="ftr" sz="quarter" idx="11"/>
          </p:nvPr>
        </p:nvSpPr>
        <p:spPr/>
        <p:txBody>
          <a:bodyPr/>
          <a:lstStyle/>
          <a:p>
            <a:r>
              <a:rPr lang="en-US"/>
              <a:t>The ABCs of I/As</a:t>
            </a:r>
            <a:endParaRPr lang="en-US" dirty="0"/>
          </a:p>
        </p:txBody>
      </p:sp>
      <p:sp>
        <p:nvSpPr>
          <p:cNvPr id="6" name="Slide Number Placeholder 5">
            <a:extLst>
              <a:ext uri="{FF2B5EF4-FFF2-40B4-BE49-F238E27FC236}">
                <a16:creationId xmlns:a16="http://schemas.microsoft.com/office/drawing/2014/main" id="{B83E464B-856E-CA25-1BD9-024BEE0830E1}"/>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8700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2" y="654637"/>
            <a:ext cx="4834517" cy="2774361"/>
          </a:xfrm>
        </p:spPr>
        <p:txBody>
          <a:bodyPr lIns="0" tIns="0" rIns="0" bIns="0" anchor="b">
            <a:noAutofit/>
          </a:bodyPr>
          <a:lstStyle>
            <a:lvl1pPr>
              <a:defRPr sz="36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429000"/>
            <a:ext cx="4834517" cy="2774361"/>
          </a:xfr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05845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1"/>
            <a:ext cx="10506416" cy="1128519"/>
          </a:xfrm>
        </p:spPr>
        <p:txBody>
          <a:bodyPr lIns="0" tIns="0" rIns="0" bIns="0" anchor="t">
            <a:noAutofit/>
          </a:bodyPr>
          <a:lstStyle>
            <a:lvl1pPr>
              <a:defRPr sz="3600" baseline="0">
                <a:solidFill>
                  <a:schemeClr val="tx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6763DD79-6EE3-B8D8-0CBF-2151E3515904}"/>
              </a:ext>
            </a:extLst>
          </p:cNvPr>
          <p:cNvSpPr>
            <a:spLocks noGrp="1"/>
          </p:cNvSpPr>
          <p:nvPr>
            <p:ph type="pic" sz="quarter" idx="11"/>
          </p:nvPr>
        </p:nvSpPr>
        <p:spPr>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anchor="ctr">
            <a:noAutofit/>
          </a:bodyPr>
          <a:lstStyle>
            <a:lvl1pPr algn="ctr">
              <a:defRPr/>
            </a:lvl1pPr>
          </a:lstStyle>
          <a:p>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0" cy="3891067"/>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Oval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79"/>
            <a:ext cx="1325563" cy="1325563"/>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Footer Placeholder 1">
            <a:extLst>
              <a:ext uri="{FF2B5EF4-FFF2-40B4-BE49-F238E27FC236}">
                <a16:creationId xmlns:a16="http://schemas.microsoft.com/office/drawing/2014/main" id="{6CD6503F-0A61-068C-55A7-DCFF406FB31E}"/>
              </a:ext>
            </a:extLst>
          </p:cNvPr>
          <p:cNvSpPr>
            <a:spLocks noGrp="1"/>
          </p:cNvSpPr>
          <p:nvPr>
            <p:ph type="ftr" sz="quarter" idx="12"/>
          </p:nvPr>
        </p:nvSpPr>
        <p:spPr/>
        <p:txBody>
          <a:bodyPr/>
          <a:lstStyle/>
          <a:p>
            <a:r>
              <a:rPr lang="en-US"/>
              <a:t>The ABCs of I/As</a:t>
            </a:r>
            <a:endParaRPr lang="en-US" dirty="0"/>
          </a:p>
        </p:txBody>
      </p:sp>
      <p:sp>
        <p:nvSpPr>
          <p:cNvPr id="5" name="Slide Number Placeholder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35923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a:t>The ABCs of I/As</a:t>
            </a:r>
            <a:endParaRPr lang="en-US" dirty="0"/>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88640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0" y="1155320"/>
            <a:ext cx="8244113" cy="970081"/>
          </a:xfrm>
        </p:spPr>
        <p:txBody>
          <a:bodyPr lIns="0" tIns="0" rIns="0" bIns="0" anchor="t">
            <a:noAutofit/>
          </a:bodyPr>
          <a:lstStyle>
            <a:lvl1pPr>
              <a:lnSpc>
                <a:spcPct val="100000"/>
              </a:lnSpc>
              <a:defRPr sz="300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0" y="2229358"/>
            <a:ext cx="7044643" cy="559184"/>
          </a:xfrm>
        </p:spPr>
        <p:txBody>
          <a:bodyPr lIns="0" tIns="0" rIns="0" bIns="0">
            <a:noAutofit/>
          </a:bodyPr>
          <a:lstStyle>
            <a:lvl1pPr marL="0" indent="0" algn="l">
              <a:buNone/>
              <a:defRPr sz="1800" b="1" spc="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a:t>The ABCs of I/As</a:t>
            </a:r>
            <a:endParaRPr lang="en-US" dirty="0"/>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906953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reeform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anchor="b">
            <a:noAutofit/>
          </a:bodyPr>
          <a:lstStyle>
            <a:lvl1pPr>
              <a:defRPr sz="3600" b="1" i="0" baseline="0">
                <a:solidFill>
                  <a:schemeClr val="tx1"/>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anchor="t">
            <a:noAutofit/>
          </a:bodyPr>
          <a:lstStyle>
            <a:lvl1pPr marL="0" indent="0">
              <a:buNone/>
              <a:defRPr sz="18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4" name="Footer Placeholder 3">
            <a:extLst>
              <a:ext uri="{FF2B5EF4-FFF2-40B4-BE49-F238E27FC236}">
                <a16:creationId xmlns:a16="http://schemas.microsoft.com/office/drawing/2014/main" id="{7B05DD54-AC6C-8FD6-3ABF-282F1F124B40}"/>
              </a:ext>
            </a:extLst>
          </p:cNvPr>
          <p:cNvSpPr>
            <a:spLocks noGrp="1"/>
          </p:cNvSpPr>
          <p:nvPr>
            <p:ph type="ftr" sz="quarter" idx="10"/>
          </p:nvPr>
        </p:nvSpPr>
        <p:spPr/>
        <p:txBody>
          <a:bodyPr/>
          <a:lstStyle/>
          <a:p>
            <a:r>
              <a:rPr lang="en-US"/>
              <a:t>The ABCs of I/As</a:t>
            </a:r>
            <a:endParaRPr lang="en-US" dirty="0"/>
          </a:p>
        </p:txBody>
      </p:sp>
      <p:sp>
        <p:nvSpPr>
          <p:cNvPr id="5" name="Slide Number Placeholder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287640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8" y="633753"/>
            <a:ext cx="7414940" cy="578325"/>
          </a:xfr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8" y="1313284"/>
            <a:ext cx="6226593" cy="3427502"/>
          </a:xfrm>
        </p:spPr>
        <p:txBody>
          <a:bodyPr lIns="0" tIns="0" rIns="0" bIns="0" anchor="t">
            <a:noAutofit/>
          </a:bodyPr>
          <a:lstStyle>
            <a:lvl1pPr algn="l">
              <a:defRPr sz="4500" cap="all" baseline="0"/>
            </a:lvl1pPr>
          </a:lstStyle>
          <a:p>
            <a:r>
              <a:rPr lang="en-US" dirty="0"/>
              <a:t>CLICK TO EDIT MASTER 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a:noAutofit/>
          </a:bodyPr>
          <a:lstStyle>
            <a:lvl1pPr>
              <a:defRPr sz="36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409576"/>
            <a:ext cx="5789913" cy="6067424"/>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descr="Man looking up at skyscrapers">
            <a:extLst>
              <a:ext uri="{FF2B5EF4-FFF2-40B4-BE49-F238E27FC236}">
                <a16:creationId xmlns:a16="http://schemas.microsoft.com/office/drawing/2014/main" id="{7BCB4311-6C5C-4FCF-5824-E1C8254AC360}"/>
              </a:ext>
            </a:extLst>
          </p:cNvPr>
          <p:cNvSpPr/>
          <p:nvPr userDrawn="1"/>
        </p:nvSpPr>
        <p:spPr>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Oval 4">
            <a:extLst>
              <a:ext uri="{FF2B5EF4-FFF2-40B4-BE49-F238E27FC236}">
                <a16:creationId xmlns:a16="http://schemas.microsoft.com/office/drawing/2014/main" id="{3B5704EA-7A65-5CC2-D428-F28396B06208}"/>
              </a:ext>
            </a:extLst>
          </p:cNvPr>
          <p:cNvSpPr/>
          <p:nvPr userDrawn="1"/>
        </p:nvSpPr>
        <p:spPr>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a:t>The ABCs of I/As</a:t>
            </a:r>
            <a:endParaRPr lang="en-US" dirty="0"/>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840231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49880" y="1781357"/>
            <a:ext cx="5157787"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49880" y="2605269"/>
            <a:ext cx="5157787"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2" y="1781357"/>
            <a:ext cx="5183188"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82292" y="2605269"/>
            <a:ext cx="5183188"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Footer Placeholder 1">
            <a:extLst>
              <a:ext uri="{FF2B5EF4-FFF2-40B4-BE49-F238E27FC236}">
                <a16:creationId xmlns:a16="http://schemas.microsoft.com/office/drawing/2014/main" id="{EB5B760E-02DF-5B11-D744-D98DE8A01E9E}"/>
              </a:ext>
            </a:extLst>
          </p:cNvPr>
          <p:cNvSpPr>
            <a:spLocks noGrp="1"/>
          </p:cNvSpPr>
          <p:nvPr>
            <p:ph type="ftr" sz="quarter" idx="10"/>
          </p:nvPr>
        </p:nvSpPr>
        <p:spPr/>
        <p:txBody>
          <a:bodyPr/>
          <a:lstStyle/>
          <a:p>
            <a:r>
              <a:rPr lang="en-US"/>
              <a:t>The ABCs of I/As</a:t>
            </a:r>
            <a:endParaRPr lang="en-US" dirty="0"/>
          </a:p>
        </p:txBody>
      </p:sp>
      <p:sp>
        <p:nvSpPr>
          <p:cNvPr id="7" name="Slide Number Placeholder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726A-2A06-9B47-54F0-01C29AA2A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CF768-4551-34D4-4566-DB5E9A3375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FD861-85F9-B16B-4EAD-589FD3269A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807897-FC90-A7A8-D78C-1C921C9558A6}"/>
              </a:ext>
            </a:extLst>
          </p:cNvPr>
          <p:cNvSpPr>
            <a:spLocks noGrp="1"/>
          </p:cNvSpPr>
          <p:nvPr>
            <p:ph type="ftr" sz="quarter" idx="11"/>
          </p:nvPr>
        </p:nvSpPr>
        <p:spPr/>
        <p:txBody>
          <a:bodyPr/>
          <a:lstStyle/>
          <a:p>
            <a:r>
              <a:rPr lang="en-US"/>
              <a:t>The ABCs of I/As</a:t>
            </a:r>
            <a:endParaRPr lang="en-US" dirty="0"/>
          </a:p>
        </p:txBody>
      </p:sp>
      <p:sp>
        <p:nvSpPr>
          <p:cNvPr id="6" name="Slide Number Placeholder 5">
            <a:extLst>
              <a:ext uri="{FF2B5EF4-FFF2-40B4-BE49-F238E27FC236}">
                <a16:creationId xmlns:a16="http://schemas.microsoft.com/office/drawing/2014/main" id="{FCBF27F1-CDED-F84D-C6C6-71DBBB381880}"/>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23295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F1C2-DD6A-AF0F-3CF8-2FCF5A3A08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7D98C-704C-CEFE-BC5B-E38830F1D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346C04-96B3-0EBF-F34A-702513CE03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046443-335C-F43E-DF7E-D8B1A4FC0294}"/>
              </a:ext>
            </a:extLst>
          </p:cNvPr>
          <p:cNvSpPr>
            <a:spLocks noGrp="1"/>
          </p:cNvSpPr>
          <p:nvPr>
            <p:ph type="ftr" sz="quarter" idx="11"/>
          </p:nvPr>
        </p:nvSpPr>
        <p:spPr/>
        <p:txBody>
          <a:bodyPr/>
          <a:lstStyle/>
          <a:p>
            <a:r>
              <a:rPr lang="en-US"/>
              <a:t>The ABCs of I/As</a:t>
            </a:r>
            <a:endParaRPr lang="en-US" dirty="0"/>
          </a:p>
        </p:txBody>
      </p:sp>
      <p:sp>
        <p:nvSpPr>
          <p:cNvPr id="6" name="Slide Number Placeholder 5">
            <a:extLst>
              <a:ext uri="{FF2B5EF4-FFF2-40B4-BE49-F238E27FC236}">
                <a16:creationId xmlns:a16="http://schemas.microsoft.com/office/drawing/2014/main" id="{2F6DC203-C70D-604F-188F-C692A68EFC7B}"/>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55822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C146-64C4-F3A3-9757-7F8F2373D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2BBE9-1B18-85C0-58C8-DBD08C6817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A2FDB-7C6F-81E6-9076-A40837F82B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01BFE-A6A9-8E62-997B-C1BB7FBDBEC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BD8999-7C44-DE0D-69F9-E32E01DFCD49}"/>
              </a:ext>
            </a:extLst>
          </p:cNvPr>
          <p:cNvSpPr>
            <a:spLocks noGrp="1"/>
          </p:cNvSpPr>
          <p:nvPr>
            <p:ph type="ftr" sz="quarter" idx="11"/>
          </p:nvPr>
        </p:nvSpPr>
        <p:spPr/>
        <p:txBody>
          <a:bodyPr/>
          <a:lstStyle/>
          <a:p>
            <a:r>
              <a:rPr lang="en-US"/>
              <a:t>The ABCs of I/As</a:t>
            </a:r>
            <a:endParaRPr lang="en-US" dirty="0"/>
          </a:p>
        </p:txBody>
      </p:sp>
      <p:sp>
        <p:nvSpPr>
          <p:cNvPr id="7" name="Slide Number Placeholder 6">
            <a:extLst>
              <a:ext uri="{FF2B5EF4-FFF2-40B4-BE49-F238E27FC236}">
                <a16:creationId xmlns:a16="http://schemas.microsoft.com/office/drawing/2014/main" id="{2C225D91-D1E5-1BB2-4257-E81F624BB0B7}"/>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117146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43AF-535F-AA57-B5CB-0F6F144A2A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796CA0-5265-D694-9FD3-1C44EFA6D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1C645-B4C2-F25D-2967-F3B834B19E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2ECFD-F8C6-3697-D2FA-5B562891F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86681-80C2-9451-2F6F-4E8810083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01F3B-3F29-258D-DCDE-652D745738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534ADD6-EB4A-AD04-C891-F4BA888FF720}"/>
              </a:ext>
            </a:extLst>
          </p:cNvPr>
          <p:cNvSpPr>
            <a:spLocks noGrp="1"/>
          </p:cNvSpPr>
          <p:nvPr>
            <p:ph type="ftr" sz="quarter" idx="11"/>
          </p:nvPr>
        </p:nvSpPr>
        <p:spPr/>
        <p:txBody>
          <a:bodyPr/>
          <a:lstStyle/>
          <a:p>
            <a:r>
              <a:rPr lang="en-US"/>
              <a:t>The ABCs of I/As</a:t>
            </a:r>
            <a:endParaRPr lang="en-US" dirty="0"/>
          </a:p>
        </p:txBody>
      </p:sp>
      <p:sp>
        <p:nvSpPr>
          <p:cNvPr id="9" name="Slide Number Placeholder 8">
            <a:extLst>
              <a:ext uri="{FF2B5EF4-FFF2-40B4-BE49-F238E27FC236}">
                <a16:creationId xmlns:a16="http://schemas.microsoft.com/office/drawing/2014/main" id="{AAF7E6C9-C0FB-664B-A5D2-FE7B63F3E967}"/>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738173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21C3-9EC8-8D3C-24B6-C0BDD008C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D59C63-871F-9932-0D4A-FE057BC2323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E63A1E-D359-6B81-FFD6-85DFCB17F68F}"/>
              </a:ext>
            </a:extLst>
          </p:cNvPr>
          <p:cNvSpPr>
            <a:spLocks noGrp="1"/>
          </p:cNvSpPr>
          <p:nvPr>
            <p:ph type="ftr" sz="quarter" idx="11"/>
          </p:nvPr>
        </p:nvSpPr>
        <p:spPr/>
        <p:txBody>
          <a:bodyPr/>
          <a:lstStyle/>
          <a:p>
            <a:r>
              <a:rPr lang="en-US"/>
              <a:t>The ABCs of I/As</a:t>
            </a:r>
            <a:endParaRPr lang="en-US" dirty="0"/>
          </a:p>
        </p:txBody>
      </p:sp>
      <p:sp>
        <p:nvSpPr>
          <p:cNvPr id="5" name="Slide Number Placeholder 4">
            <a:extLst>
              <a:ext uri="{FF2B5EF4-FFF2-40B4-BE49-F238E27FC236}">
                <a16:creationId xmlns:a16="http://schemas.microsoft.com/office/drawing/2014/main" id="{E81BCB2F-15BB-AC5E-94C8-4A05F83E474E}"/>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53758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E97CD-37D0-A0D3-AE54-D20F79732E0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E769317-2F88-E1F6-097E-F602C4E20D00}"/>
              </a:ext>
            </a:extLst>
          </p:cNvPr>
          <p:cNvSpPr>
            <a:spLocks noGrp="1"/>
          </p:cNvSpPr>
          <p:nvPr>
            <p:ph type="ftr" sz="quarter" idx="11"/>
          </p:nvPr>
        </p:nvSpPr>
        <p:spPr/>
        <p:txBody>
          <a:bodyPr/>
          <a:lstStyle/>
          <a:p>
            <a:r>
              <a:rPr lang="en-US"/>
              <a:t>The ABCs of I/As</a:t>
            </a:r>
            <a:endParaRPr lang="en-US" dirty="0"/>
          </a:p>
        </p:txBody>
      </p:sp>
      <p:sp>
        <p:nvSpPr>
          <p:cNvPr id="4" name="Slide Number Placeholder 3">
            <a:extLst>
              <a:ext uri="{FF2B5EF4-FFF2-40B4-BE49-F238E27FC236}">
                <a16:creationId xmlns:a16="http://schemas.microsoft.com/office/drawing/2014/main" id="{DCDAC30A-073C-7D67-314F-377ABBE72EB6}"/>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90788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3DD4-EEDD-74F0-C57F-FB365373E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24CD12-75BA-8E97-E88E-958B67CC1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BB7CC-DA9D-1EDE-F0CB-AD4217CFD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A88E1-70E3-8242-67FB-56AD95893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2324AA-45FB-B9D1-E0D7-ADE9074C5877}"/>
              </a:ext>
            </a:extLst>
          </p:cNvPr>
          <p:cNvSpPr>
            <a:spLocks noGrp="1"/>
          </p:cNvSpPr>
          <p:nvPr>
            <p:ph type="ftr" sz="quarter" idx="11"/>
          </p:nvPr>
        </p:nvSpPr>
        <p:spPr/>
        <p:txBody>
          <a:bodyPr/>
          <a:lstStyle/>
          <a:p>
            <a:r>
              <a:rPr lang="en-US"/>
              <a:t>The ABCs of I/As</a:t>
            </a:r>
            <a:endParaRPr lang="en-US" dirty="0"/>
          </a:p>
        </p:txBody>
      </p:sp>
      <p:sp>
        <p:nvSpPr>
          <p:cNvPr id="7" name="Slide Number Placeholder 6">
            <a:extLst>
              <a:ext uri="{FF2B5EF4-FFF2-40B4-BE49-F238E27FC236}">
                <a16:creationId xmlns:a16="http://schemas.microsoft.com/office/drawing/2014/main" id="{05A09811-457C-B364-7FBD-6E7EB42D5B8C}"/>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15699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E86C-1550-61AC-4251-D4004686E9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AB490E-FE12-E6CD-9370-5F4318B31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36CE3F-1A82-F842-D959-A585D841E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DAF4D-FB22-0E66-CA22-1A07C9CA100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2EDB714-0D26-AA91-09BF-F0845FB2DC75}"/>
              </a:ext>
            </a:extLst>
          </p:cNvPr>
          <p:cNvSpPr>
            <a:spLocks noGrp="1"/>
          </p:cNvSpPr>
          <p:nvPr>
            <p:ph type="ftr" sz="quarter" idx="11"/>
          </p:nvPr>
        </p:nvSpPr>
        <p:spPr/>
        <p:txBody>
          <a:bodyPr/>
          <a:lstStyle/>
          <a:p>
            <a:r>
              <a:rPr lang="en-US"/>
              <a:t>The ABCs of I/As</a:t>
            </a:r>
            <a:endParaRPr lang="en-US" dirty="0"/>
          </a:p>
        </p:txBody>
      </p:sp>
      <p:sp>
        <p:nvSpPr>
          <p:cNvPr id="7" name="Slide Number Placeholder 6">
            <a:extLst>
              <a:ext uri="{FF2B5EF4-FFF2-40B4-BE49-F238E27FC236}">
                <a16:creationId xmlns:a16="http://schemas.microsoft.com/office/drawing/2014/main" id="{D654CF57-9958-DF8B-C3FA-7DA1B0D506FE}"/>
              </a:ext>
            </a:extLst>
          </p:cNvPr>
          <p:cNvSpPr>
            <a:spLocks noGrp="1"/>
          </p:cNvSpPr>
          <p:nvPr>
            <p:ph type="sldNum" sz="quarter" idx="12"/>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58450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DABD94-CC9A-F641-ADBE-4DF81FF35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C8D1A-B54B-B94E-4977-7AD682C87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F4245-4A8B-B22A-EF91-61DD3D9BA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00C55DB-A3DE-5773-A6B6-4DD889FD4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ABCs of I/As</a:t>
            </a:r>
            <a:endParaRPr lang="en-US" dirty="0"/>
          </a:p>
        </p:txBody>
      </p:sp>
      <p:sp>
        <p:nvSpPr>
          <p:cNvPr id="6" name="Slide Number Placeholder 5">
            <a:extLst>
              <a:ext uri="{FF2B5EF4-FFF2-40B4-BE49-F238E27FC236}">
                <a16:creationId xmlns:a16="http://schemas.microsoft.com/office/drawing/2014/main" id="{D296D912-D149-4E91-9DEC-B689585ED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01C0A-2BB6-49E7-91A3-DCB9F9F59583}" type="slidenum">
              <a:rPr lang="en-US" smtClean="0"/>
              <a:pPr/>
              <a:t>‹#›</a:t>
            </a:fld>
            <a:endParaRPr lang="en-US" dirty="0"/>
          </a:p>
        </p:txBody>
      </p:sp>
      <p:sp>
        <p:nvSpPr>
          <p:cNvPr id="7" name="Rectangle 6">
            <a:extLst>
              <a:ext uri="{FF2B5EF4-FFF2-40B4-BE49-F238E27FC236}">
                <a16:creationId xmlns:a16="http://schemas.microsoft.com/office/drawing/2014/main" id="{BD2B9C69-6ED6-D75C-0004-5780B965C9D9}"/>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80712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1" r:id="rId14"/>
    <p:sldLayoutId id="2147483682" r:id="rId15"/>
    <p:sldLayoutId id="2147483688" r:id="rId16"/>
    <p:sldLayoutId id="2147483649" r:id="rId17"/>
    <p:sldLayoutId id="2147483665" r:id="rId18"/>
    <p:sldLayoutId id="2147483653"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orient="horz" pos="1152" userDrawn="1">
          <p15:clr>
            <a:srgbClr val="547EBF"/>
          </p15:clr>
        </p15:guide>
        <p15:guide id="3" pos="7440" userDrawn="1">
          <p15:clr>
            <a:srgbClr val="547EBF"/>
          </p15:clr>
        </p15:guide>
        <p15:guide id="4" orient="horz" pos="4080" userDrawn="1">
          <p15:clr>
            <a:srgbClr val="547EBF"/>
          </p15:clr>
        </p15:guide>
        <p15:guide id="5" userDrawn="1">
          <p15:clr>
            <a:srgbClr val="547EBF"/>
          </p15:clr>
        </p15:guide>
        <p15:guide id="6" pos="7680" userDrawn="1">
          <p15:clr>
            <a:srgbClr val="547EBF"/>
          </p15:clr>
        </p15:guide>
        <p15:guide id="7" pos="528" userDrawn="1">
          <p15:clr>
            <a:srgbClr val="547EBF"/>
          </p15:clr>
        </p15:guide>
        <p15:guide id="8" pos="6912" userDrawn="1">
          <p15:clr>
            <a:srgbClr val="547EBF"/>
          </p15:clr>
        </p15:guide>
        <p15:guide id="9" orient="horz" pos="240" userDrawn="1">
          <p15:clr>
            <a:srgbClr val="547EBF"/>
          </p15:clr>
        </p15:guide>
        <p15:guide id="10"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hyperlink" Target="mailto:claire.golden@mass.gov"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https://commons.wikimedia.org/wiki/File:Passenger_ship_in_the_Bay_of_Kotor.jpg"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hyperlink" Target="https://publicdomainpictures.net/view-image.php?image=8472&amp;picture=rabbit-hole"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Triangle 5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7228BAE-048B-681E-DD8D-BD96B22560E0}"/>
              </a:ext>
            </a:extLst>
          </p:cNvPr>
          <p:cNvSpPr>
            <a:spLocks noGrp="1"/>
          </p:cNvSpPr>
          <p:nvPr>
            <p:ph type="ctrTitle"/>
          </p:nvPr>
        </p:nvSpPr>
        <p:spPr>
          <a:xfrm>
            <a:off x="1285241" y="1008993"/>
            <a:ext cx="9231410" cy="3542045"/>
          </a:xfrm>
        </p:spPr>
        <p:txBody>
          <a:bodyPr anchor="b">
            <a:normAutofit/>
          </a:bodyPr>
          <a:lstStyle/>
          <a:p>
            <a:pPr algn="l"/>
            <a:r>
              <a:rPr lang="en-US" sz="5500" dirty="0"/>
              <a:t>THE  ABCs OF I/As:</a:t>
            </a:r>
            <a:br>
              <a:rPr lang="en-US" sz="5500" dirty="0"/>
            </a:br>
            <a:r>
              <a:rPr lang="en-US" sz="5500" dirty="0"/>
              <a:t>A GUIDE TO UNDERSTANDING INNOVATIVE ALTERNATIVE TECHNOLOGIES</a:t>
            </a:r>
          </a:p>
        </p:txBody>
      </p:sp>
      <p:sp>
        <p:nvSpPr>
          <p:cNvPr id="7" name="Subtitle 6">
            <a:extLst>
              <a:ext uri="{FF2B5EF4-FFF2-40B4-BE49-F238E27FC236}">
                <a16:creationId xmlns:a16="http://schemas.microsoft.com/office/drawing/2014/main" id="{3AFD8D3D-82CB-EA16-814E-A3FED8BBF39B}"/>
              </a:ext>
            </a:extLst>
          </p:cNvPr>
          <p:cNvSpPr>
            <a:spLocks noGrp="1"/>
          </p:cNvSpPr>
          <p:nvPr>
            <p:ph type="subTitle" idx="1"/>
          </p:nvPr>
        </p:nvSpPr>
        <p:spPr>
          <a:xfrm>
            <a:off x="1285241" y="4582814"/>
            <a:ext cx="7132335" cy="1312657"/>
          </a:xfrm>
        </p:spPr>
        <p:txBody>
          <a:bodyPr anchor="t">
            <a:normAutofit/>
          </a:bodyPr>
          <a:lstStyle/>
          <a:p>
            <a:pPr algn="l"/>
            <a:r>
              <a:rPr lang="en-US" dirty="0"/>
              <a:t>CLAIRE GOLDEN, MassDEP</a:t>
            </a:r>
          </a:p>
          <a:p>
            <a:pPr algn="l"/>
            <a:r>
              <a:rPr lang="en-US" dirty="0"/>
              <a:t>YANKEE CONFERENCE, NORTHAMPTON, MA SEPTEMBER 21, 2023</a:t>
            </a:r>
          </a:p>
        </p:txBody>
      </p:sp>
      <p:sp>
        <p:nvSpPr>
          <p:cNvPr id="2" name="Footer Placeholder 1">
            <a:extLst>
              <a:ext uri="{FF2B5EF4-FFF2-40B4-BE49-F238E27FC236}">
                <a16:creationId xmlns:a16="http://schemas.microsoft.com/office/drawing/2014/main" id="{381861AC-668C-135F-67EB-2B8A979EA764}"/>
              </a:ext>
            </a:extLst>
          </p:cNvPr>
          <p:cNvSpPr>
            <a:spLocks noGrp="1"/>
          </p:cNvSpPr>
          <p:nvPr>
            <p:ph type="ftr" sz="quarter" idx="11"/>
          </p:nvPr>
        </p:nvSpPr>
        <p:spPr/>
        <p:txBody>
          <a:bodyPr/>
          <a:lstStyle/>
          <a:p>
            <a:r>
              <a:rPr lang="en-US"/>
              <a:t>The ABCs of I/As</a:t>
            </a:r>
          </a:p>
        </p:txBody>
      </p:sp>
      <p:sp>
        <p:nvSpPr>
          <p:cNvPr id="3" name="Slide Number Placeholder 2">
            <a:extLst>
              <a:ext uri="{FF2B5EF4-FFF2-40B4-BE49-F238E27FC236}">
                <a16:creationId xmlns:a16="http://schemas.microsoft.com/office/drawing/2014/main" id="{F084B70E-7E05-CB9D-A2C1-0F62464956EC}"/>
              </a:ext>
            </a:extLst>
          </p:cNvPr>
          <p:cNvSpPr>
            <a:spLocks noGrp="1"/>
          </p:cNvSpPr>
          <p:nvPr>
            <p:ph type="sldNum" sz="quarter" idx="12"/>
          </p:nvPr>
        </p:nvSpPr>
        <p:spPr/>
        <p:txBody>
          <a:bodyPr/>
          <a:lstStyle/>
          <a:p>
            <a:fld id="{1731733B-DCB3-45B2-8E1C-9936A8B2CD6D}" type="slidenum">
              <a:rPr lang="en-US" smtClean="0"/>
              <a:t>1</a:t>
            </a:fld>
            <a:endParaRPr lang="en-US"/>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FEEBD1B-49EF-1653-2F1C-337824F09F72}"/>
              </a:ext>
            </a:extLst>
          </p:cNvPr>
          <p:cNvSpPr>
            <a:spLocks noGrp="1"/>
          </p:cNvSpPr>
          <p:nvPr>
            <p:ph type="title"/>
          </p:nvPr>
        </p:nvSpPr>
        <p:spPr>
          <a:xfrm>
            <a:off x="1156851" y="637762"/>
            <a:ext cx="9888496" cy="900131"/>
          </a:xfrm>
        </p:spPr>
        <p:txBody>
          <a:bodyPr vert="horz" lIns="91440" tIns="45720" rIns="91440" bIns="45720" rtlCol="0" anchor="t">
            <a:normAutofit/>
          </a:bodyPr>
          <a:lstStyle/>
          <a:p>
            <a:pPr algn="l"/>
            <a:r>
              <a:rPr lang="en-US" sz="4000" kern="1200" dirty="0">
                <a:solidFill>
                  <a:schemeClr val="bg1"/>
                </a:solidFill>
                <a:latin typeface="+mj-lt"/>
                <a:ea typeface="+mj-ea"/>
                <a:cs typeface="+mj-cs"/>
              </a:rPr>
              <a:t>So Let’s Talk about Septic Tanks….</a:t>
            </a:r>
          </a:p>
        </p:txBody>
      </p:sp>
      <p:sp>
        <p:nvSpPr>
          <p:cNvPr id="11" name="Rectangle 13">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3A0D1BB-E31F-429E-2987-9EA5CE7CEC9A}"/>
              </a:ext>
            </a:extLst>
          </p:cNvPr>
          <p:cNvSpPr>
            <a:spLocks noGrp="1"/>
          </p:cNvSpPr>
          <p:nvPr>
            <p:ph type="sldNum" sz="quarter" idx="11"/>
          </p:nvPr>
        </p:nvSpPr>
        <p:spPr>
          <a:xfrm>
            <a:off x="160867" y="3246439"/>
            <a:ext cx="672957" cy="343768"/>
          </a:xfrm>
        </p:spPr>
        <p:txBody>
          <a:bodyPr vert="horz" lIns="91440" tIns="45720" rIns="91440" bIns="45720" rtlCol="0" anchor="ctr">
            <a:normAutofit/>
          </a:bodyPr>
          <a:lstStyle/>
          <a:p>
            <a:pPr algn="ctr">
              <a:spcAft>
                <a:spcPts val="600"/>
              </a:spcAft>
            </a:pPr>
            <a:fld id="{09A01C0A-2BB6-49E7-91A3-DCB9F9F59583}" type="slidenum">
              <a:rPr lang="en-US" sz="1400">
                <a:solidFill>
                  <a:schemeClr val="tx1"/>
                </a:solidFill>
              </a:rPr>
              <a:pPr algn="ctr">
                <a:spcAft>
                  <a:spcPts val="600"/>
                </a:spcAft>
              </a:pPr>
              <a:t>10</a:t>
            </a:fld>
            <a:endParaRPr lang="en-US" sz="1400" dirty="0">
              <a:solidFill>
                <a:schemeClr val="tx1"/>
              </a:solidFill>
            </a:endParaRPr>
          </a:p>
        </p:txBody>
      </p:sp>
      <p:sp>
        <p:nvSpPr>
          <p:cNvPr id="4" name="Footer Placeholder 3">
            <a:extLst>
              <a:ext uri="{FF2B5EF4-FFF2-40B4-BE49-F238E27FC236}">
                <a16:creationId xmlns:a16="http://schemas.microsoft.com/office/drawing/2014/main" id="{3D9957C7-24E5-A0B8-35A8-69669BD7F047}"/>
              </a:ext>
            </a:extLst>
          </p:cNvPr>
          <p:cNvSpPr>
            <a:spLocks noGrp="1"/>
          </p:cNvSpPr>
          <p:nvPr>
            <p:ph type="ftr" sz="quarter" idx="10"/>
          </p:nvPr>
        </p:nvSpPr>
        <p:spPr>
          <a:xfrm rot="5400000">
            <a:off x="-349845" y="5226028"/>
            <a:ext cx="1663495" cy="313512"/>
          </a:xfrm>
        </p:spPr>
        <p:txBody>
          <a:bodyPr vert="horz" lIns="91440" tIns="45720" rIns="91440" bIns="45720" rtlCol="0" anchor="ctr">
            <a:normAutofit/>
          </a:bodyPr>
          <a:lstStyle/>
          <a:p>
            <a:pPr algn="r">
              <a:spcAft>
                <a:spcPts val="600"/>
              </a:spcAft>
            </a:pPr>
            <a:r>
              <a:rPr lang="en-US" sz="900" kern="1200">
                <a:solidFill>
                  <a:schemeClr val="tx1"/>
                </a:solidFill>
                <a:latin typeface="+mn-lt"/>
                <a:ea typeface="+mn-ea"/>
                <a:cs typeface="+mn-cs"/>
              </a:rPr>
              <a:t>The ABCs of I/As</a:t>
            </a:r>
          </a:p>
        </p:txBody>
      </p:sp>
      <p:sp>
        <p:nvSpPr>
          <p:cNvPr id="7" name="Content Placeholder 6">
            <a:extLst>
              <a:ext uri="{FF2B5EF4-FFF2-40B4-BE49-F238E27FC236}">
                <a16:creationId xmlns:a16="http://schemas.microsoft.com/office/drawing/2014/main" id="{DD786676-E2EB-C0A1-584D-8323280536F6}"/>
              </a:ext>
            </a:extLst>
          </p:cNvPr>
          <p:cNvSpPr>
            <a:spLocks noGrp="1"/>
          </p:cNvSpPr>
          <p:nvPr>
            <p:ph sz="half" idx="2"/>
          </p:nvPr>
        </p:nvSpPr>
        <p:spPr>
          <a:xfrm>
            <a:off x="1155548" y="2217343"/>
            <a:ext cx="10711306" cy="3959619"/>
          </a:xfrm>
        </p:spPr>
        <p:txBody>
          <a:bodyPr vert="horz" lIns="91440" tIns="45720" rIns="91440" bIns="45720" rtlCol="0">
            <a:noAutofit/>
          </a:bodyPr>
          <a:lstStyle/>
          <a:p>
            <a:r>
              <a:rPr lang="en-US" dirty="0"/>
              <a:t>Here in Massachusetts, septic tanks must be:</a:t>
            </a:r>
          </a:p>
          <a:p>
            <a:pPr lvl="1"/>
            <a:r>
              <a:rPr lang="en-US" dirty="0"/>
              <a:t>Be constructed of concrete; fiberglass reinforced plastic; or polyethylene;</a:t>
            </a:r>
          </a:p>
          <a:p>
            <a:pPr lvl="1"/>
            <a:r>
              <a:rPr lang="en-US" dirty="0"/>
              <a:t>Have three accesses; and</a:t>
            </a:r>
          </a:p>
          <a:p>
            <a:pPr lvl="1"/>
            <a:r>
              <a:rPr lang="en-US" dirty="0"/>
              <a:t>Be a minimum of 4 feet deep.</a:t>
            </a:r>
          </a:p>
          <a:p>
            <a:r>
              <a:rPr lang="en-US" dirty="0"/>
              <a:t>This poses a problem for some plastic tanks: the three accesses makes them structurally unstable.</a:t>
            </a:r>
          </a:p>
          <a:p>
            <a:r>
              <a:rPr lang="en-US" dirty="0"/>
              <a:t>But sometimes you need plastic tanks because of site constraints, etc. </a:t>
            </a:r>
          </a:p>
          <a:p>
            <a:r>
              <a:rPr lang="en-US" dirty="0"/>
              <a:t>MassDEP has approved as alternative technologies plastic tanks that have only two accesses and in some access are “low boys”.</a:t>
            </a:r>
          </a:p>
        </p:txBody>
      </p:sp>
    </p:spTree>
    <p:extLst>
      <p:ext uri="{BB962C8B-B14F-4D97-AF65-F5344CB8AC3E}">
        <p14:creationId xmlns:p14="http://schemas.microsoft.com/office/powerpoint/2010/main" val="225873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6536737-1DCD-F19C-3604-AF7F10D7201C}"/>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LET’S CONTINUE WITH THE WWTP SCENARIO</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E93F67CB-F3EB-E7F5-2747-D092D14CD601}"/>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230188" indent="-228600">
              <a:buFont typeface="Arial" panose="020B0604020202020204" pitchFamily="34" charset="0"/>
              <a:buChar char="•"/>
            </a:pPr>
            <a:r>
              <a:rPr lang="en-US" sz="2400" dirty="0"/>
              <a:t>The major solids have been removed.</a:t>
            </a:r>
          </a:p>
          <a:p>
            <a:pPr marL="230188" indent="-228600">
              <a:buFont typeface="Arial" panose="020B0604020202020204" pitchFamily="34" charset="0"/>
              <a:buChar char="•"/>
            </a:pPr>
            <a:r>
              <a:rPr lang="en-US" sz="2400" dirty="0"/>
              <a:t>Now for some reason, additional treatment is required or desired prior to discharge to the ground.</a:t>
            </a:r>
          </a:p>
          <a:p>
            <a:pPr marL="230188" indent="-228600">
              <a:buFont typeface="Arial" panose="020B0604020202020204" pitchFamily="34" charset="0"/>
              <a:buChar char="•"/>
            </a:pPr>
            <a:r>
              <a:rPr lang="en-US" sz="2400" dirty="0"/>
              <a:t>There are different types of treatment depending on what you require or want: </a:t>
            </a:r>
          </a:p>
          <a:p>
            <a:pPr lvl="1" indent="-228600">
              <a:buFont typeface="Arial" panose="020B0604020202020204" pitchFamily="34" charset="0"/>
              <a:buChar char="•"/>
            </a:pPr>
            <a:r>
              <a:rPr lang="en-US" dirty="0">
                <a:solidFill>
                  <a:schemeClr val="tx1"/>
                </a:solidFill>
              </a:rPr>
              <a:t>Maybe this is a repair of an existing system and site conditions may prevent full compliance with design criteria.</a:t>
            </a:r>
          </a:p>
          <a:p>
            <a:pPr lvl="1" indent="-228600">
              <a:buFont typeface="Arial" panose="020B0604020202020204" pitchFamily="34" charset="0"/>
              <a:buChar char="•"/>
            </a:pPr>
            <a:r>
              <a:rPr lang="en-US" dirty="0">
                <a:solidFill>
                  <a:schemeClr val="tx1"/>
                </a:solidFill>
              </a:rPr>
              <a:t>Maybe regulations permit design concessions for new construction with the use of alternative technologies</a:t>
            </a:r>
          </a:p>
          <a:p>
            <a:pPr lvl="1" indent="-228600">
              <a:buFont typeface="Arial" panose="020B0604020202020204" pitchFamily="34" charset="0"/>
              <a:buChar char="•"/>
            </a:pPr>
            <a:r>
              <a:rPr lang="en-US" dirty="0">
                <a:solidFill>
                  <a:schemeClr val="tx1"/>
                </a:solidFill>
              </a:rPr>
              <a:t>Perhaps this facility is located in an area that requires treatment to remove nutrients (nitrogen or phosphorus).</a:t>
            </a:r>
          </a:p>
          <a:p>
            <a:pPr lvl="1" indent="-228600">
              <a:buFont typeface="Arial" panose="020B0604020202020204" pitchFamily="34" charset="0"/>
              <a:buChar char="•"/>
            </a:pPr>
            <a:r>
              <a:rPr lang="en-US" dirty="0">
                <a:solidFill>
                  <a:schemeClr val="tx1"/>
                </a:solidFill>
              </a:rPr>
              <a:t>Perhaps local non-septic regulations are pushing for additional treatment.</a:t>
            </a:r>
          </a:p>
        </p:txBody>
      </p:sp>
      <p:sp>
        <p:nvSpPr>
          <p:cNvPr id="4" name="Footer Placeholder 3">
            <a:extLst>
              <a:ext uri="{FF2B5EF4-FFF2-40B4-BE49-F238E27FC236}">
                <a16:creationId xmlns:a16="http://schemas.microsoft.com/office/drawing/2014/main" id="{F32E9486-D2A8-6667-9252-BF490B726317}"/>
              </a:ext>
            </a:extLst>
          </p:cNvPr>
          <p:cNvSpPr>
            <a:spLocks noGrp="1"/>
          </p:cNvSpPr>
          <p:nvPr>
            <p:ph type="ftr" sz="quarter" idx="10"/>
          </p:nvPr>
        </p:nvSpPr>
        <p:spPr>
          <a:xfrm>
            <a:off x="4038600" y="6356350"/>
            <a:ext cx="5251174"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5" name="Slide Number Placeholder 4">
            <a:extLst>
              <a:ext uri="{FF2B5EF4-FFF2-40B4-BE49-F238E27FC236}">
                <a16:creationId xmlns:a16="http://schemas.microsoft.com/office/drawing/2014/main" id="{7147E673-50D2-BBC4-507E-6EEAAD8F83D0}"/>
              </a:ext>
            </a:extLst>
          </p:cNvPr>
          <p:cNvSpPr>
            <a:spLocks noGrp="1"/>
          </p:cNvSpPr>
          <p:nvPr>
            <p:ph type="sldNum" sz="quarter" idx="11"/>
          </p:nvPr>
        </p:nvSpPr>
        <p:spPr>
          <a:xfrm>
            <a:off x="9541564" y="6356350"/>
            <a:ext cx="1812235" cy="365125"/>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11</a:t>
            </a:fld>
            <a:endParaRPr lang="en-US"/>
          </a:p>
        </p:txBody>
      </p:sp>
    </p:spTree>
    <p:extLst>
      <p:ext uri="{BB962C8B-B14F-4D97-AF65-F5344CB8AC3E}">
        <p14:creationId xmlns:p14="http://schemas.microsoft.com/office/powerpoint/2010/main" val="1131884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Freeform: Shape 37">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tle 30">
            <a:extLst>
              <a:ext uri="{FF2B5EF4-FFF2-40B4-BE49-F238E27FC236}">
                <a16:creationId xmlns:a16="http://schemas.microsoft.com/office/drawing/2014/main" id="{318CE292-EFE2-52DB-D9B6-E87A52DB635C}"/>
              </a:ext>
            </a:extLst>
          </p:cNvPr>
          <p:cNvSpPr>
            <a:spLocks noGrp="1"/>
          </p:cNvSpPr>
          <p:nvPr>
            <p:ph type="title"/>
          </p:nvPr>
        </p:nvSpPr>
        <p:spPr>
          <a:xfrm>
            <a:off x="928255" y="2046986"/>
            <a:ext cx="10335489" cy="2764028"/>
          </a:xfrm>
        </p:spPr>
        <p:txBody>
          <a:bodyPr vert="horz" lIns="91440" tIns="45720" rIns="91440" bIns="45720" rtlCol="0" anchor="ctr">
            <a:normAutofit/>
          </a:bodyPr>
          <a:lstStyle/>
          <a:p>
            <a:pPr algn="ctr"/>
            <a:r>
              <a:rPr lang="en-US" sz="7200" b="1" kern="1200" dirty="0">
                <a:solidFill>
                  <a:schemeClr val="tx1"/>
                </a:solidFill>
                <a:latin typeface="+mj-lt"/>
                <a:ea typeface="+mj-ea"/>
                <a:cs typeface="+mj-cs"/>
              </a:rPr>
              <a:t>REASONS FOR AN ALTERNATIVE TECHNOLOGY</a:t>
            </a:r>
          </a:p>
        </p:txBody>
      </p:sp>
      <p:sp>
        <p:nvSpPr>
          <p:cNvPr id="42" name="Rectangle 4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A554772-67CC-D452-169D-20F5BB04440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The ABCs of I/As</a:t>
            </a:r>
          </a:p>
        </p:txBody>
      </p:sp>
      <p:sp>
        <p:nvSpPr>
          <p:cNvPr id="5" name="Slide Number Placeholder 4">
            <a:extLst>
              <a:ext uri="{FF2B5EF4-FFF2-40B4-BE49-F238E27FC236}">
                <a16:creationId xmlns:a16="http://schemas.microsoft.com/office/drawing/2014/main" id="{BF3232C7-49F1-439D-5A0B-C194CC6D34AF}"/>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09A01C0A-2BB6-49E7-91A3-DCB9F9F59583}" type="slidenum">
              <a:rPr lang="en-US">
                <a:solidFill>
                  <a:schemeClr val="tx1">
                    <a:lumMod val="50000"/>
                    <a:lumOff val="50000"/>
                  </a:schemeClr>
                </a:solidFill>
              </a:rPr>
              <a:pPr>
                <a:spcAft>
                  <a:spcPts val="600"/>
                </a:spcAft>
              </a:pPr>
              <a:t>12</a:t>
            </a:fld>
            <a:endParaRPr lang="en-US">
              <a:solidFill>
                <a:schemeClr val="tx1">
                  <a:lumMod val="50000"/>
                  <a:lumOff val="50000"/>
                </a:schemeClr>
              </a:solidFill>
            </a:endParaRPr>
          </a:p>
        </p:txBody>
      </p:sp>
      <p:sp>
        <p:nvSpPr>
          <p:cNvPr id="32" name="Explosion: 14 Points 31">
            <a:extLst>
              <a:ext uri="{FF2B5EF4-FFF2-40B4-BE49-F238E27FC236}">
                <a16:creationId xmlns:a16="http://schemas.microsoft.com/office/drawing/2014/main" id="{C9586FC4-9A5E-8709-881F-37B42253B3CB}"/>
              </a:ext>
            </a:extLst>
          </p:cNvPr>
          <p:cNvSpPr/>
          <p:nvPr/>
        </p:nvSpPr>
        <p:spPr>
          <a:xfrm>
            <a:off x="-3695" y="178100"/>
            <a:ext cx="3722255" cy="2549237"/>
          </a:xfrm>
          <a:prstGeom prst="irregularSeal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14 Points 36">
            <a:extLst>
              <a:ext uri="{FF2B5EF4-FFF2-40B4-BE49-F238E27FC236}">
                <a16:creationId xmlns:a16="http://schemas.microsoft.com/office/drawing/2014/main" id="{FECD3C2F-F942-2C5E-9139-199C7902E608}"/>
              </a:ext>
            </a:extLst>
          </p:cNvPr>
          <p:cNvSpPr/>
          <p:nvPr/>
        </p:nvSpPr>
        <p:spPr>
          <a:xfrm flipH="1">
            <a:off x="8378305" y="172449"/>
            <a:ext cx="3722255" cy="2549237"/>
          </a:xfrm>
          <a:prstGeom prst="irregularSeal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4 Points 38">
            <a:extLst>
              <a:ext uri="{FF2B5EF4-FFF2-40B4-BE49-F238E27FC236}">
                <a16:creationId xmlns:a16="http://schemas.microsoft.com/office/drawing/2014/main" id="{E5BDE499-B2ED-AC6A-4263-B1F55194BA6B}"/>
              </a:ext>
            </a:extLst>
          </p:cNvPr>
          <p:cNvSpPr/>
          <p:nvPr/>
        </p:nvSpPr>
        <p:spPr>
          <a:xfrm flipH="1" flipV="1">
            <a:off x="8469744" y="4104599"/>
            <a:ext cx="3722255" cy="2630651"/>
          </a:xfrm>
          <a:prstGeom prst="irregularSeal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14 Points 40">
            <a:extLst>
              <a:ext uri="{FF2B5EF4-FFF2-40B4-BE49-F238E27FC236}">
                <a16:creationId xmlns:a16="http://schemas.microsoft.com/office/drawing/2014/main" id="{19819D52-FC88-13C9-169E-B8959B1D1D0B}"/>
              </a:ext>
            </a:extLst>
          </p:cNvPr>
          <p:cNvSpPr/>
          <p:nvPr/>
        </p:nvSpPr>
        <p:spPr>
          <a:xfrm flipV="1">
            <a:off x="91439" y="4178194"/>
            <a:ext cx="3722255" cy="2630651"/>
          </a:xfrm>
          <a:prstGeom prst="irregularSeal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77F3E51-0020-44D1-A0DB-37C48ADABF23}"/>
              </a:ext>
            </a:extLst>
          </p:cNvPr>
          <p:cNvSpPr txBox="1"/>
          <p:nvPr/>
        </p:nvSpPr>
        <p:spPr>
          <a:xfrm rot="-1800000">
            <a:off x="407957" y="1241959"/>
            <a:ext cx="2451953" cy="523220"/>
          </a:xfrm>
          <a:prstGeom prst="rect">
            <a:avLst/>
          </a:prstGeom>
          <a:noFill/>
        </p:spPr>
        <p:txBody>
          <a:bodyPr wrap="none" rtlCol="0">
            <a:spAutoFit/>
          </a:bodyPr>
          <a:lstStyle/>
          <a:p>
            <a:r>
              <a:rPr lang="en-US" sz="2800" dirty="0"/>
              <a:t>Site Constraints</a:t>
            </a:r>
            <a:endParaRPr lang="en-US" dirty="0"/>
          </a:p>
        </p:txBody>
      </p:sp>
      <p:sp>
        <p:nvSpPr>
          <p:cNvPr id="45" name="TextBox 44">
            <a:extLst>
              <a:ext uri="{FF2B5EF4-FFF2-40B4-BE49-F238E27FC236}">
                <a16:creationId xmlns:a16="http://schemas.microsoft.com/office/drawing/2014/main" id="{3DB52F8A-B2FA-6211-708E-F11B658C9362}"/>
              </a:ext>
            </a:extLst>
          </p:cNvPr>
          <p:cNvSpPr txBox="1"/>
          <p:nvPr/>
        </p:nvSpPr>
        <p:spPr>
          <a:xfrm rot="2340000">
            <a:off x="9345917" y="1026516"/>
            <a:ext cx="2286203" cy="954107"/>
          </a:xfrm>
          <a:prstGeom prst="rect">
            <a:avLst/>
          </a:prstGeom>
          <a:noFill/>
        </p:spPr>
        <p:txBody>
          <a:bodyPr wrap="none" rtlCol="0">
            <a:spAutoFit/>
          </a:bodyPr>
          <a:lstStyle/>
          <a:p>
            <a:pPr algn="ctr"/>
            <a:r>
              <a:rPr lang="en-US" sz="2800" dirty="0"/>
              <a:t>Nitrogen</a:t>
            </a:r>
          </a:p>
          <a:p>
            <a:pPr algn="ctr"/>
            <a:r>
              <a:rPr lang="en-US" sz="2800" dirty="0"/>
              <a:t>Loading Issues</a:t>
            </a:r>
            <a:endParaRPr lang="en-US" dirty="0"/>
          </a:p>
        </p:txBody>
      </p:sp>
      <p:sp>
        <p:nvSpPr>
          <p:cNvPr id="46" name="TextBox 45">
            <a:extLst>
              <a:ext uri="{FF2B5EF4-FFF2-40B4-BE49-F238E27FC236}">
                <a16:creationId xmlns:a16="http://schemas.microsoft.com/office/drawing/2014/main" id="{69324026-3AE9-FDA7-3769-FE0A34AB289E}"/>
              </a:ext>
            </a:extLst>
          </p:cNvPr>
          <p:cNvSpPr txBox="1"/>
          <p:nvPr/>
        </p:nvSpPr>
        <p:spPr>
          <a:xfrm rot="2040000">
            <a:off x="590093" y="4901514"/>
            <a:ext cx="2225353" cy="954107"/>
          </a:xfrm>
          <a:prstGeom prst="rect">
            <a:avLst/>
          </a:prstGeom>
          <a:noFill/>
        </p:spPr>
        <p:txBody>
          <a:bodyPr wrap="none" rtlCol="0">
            <a:spAutoFit/>
          </a:bodyPr>
          <a:lstStyle/>
          <a:p>
            <a:pPr algn="ctr"/>
            <a:r>
              <a:rPr lang="en-US" sz="2800" dirty="0"/>
              <a:t>Smaller</a:t>
            </a:r>
          </a:p>
          <a:p>
            <a:pPr algn="ctr"/>
            <a:r>
              <a:rPr lang="en-US" sz="2800" dirty="0"/>
              <a:t>Leaching Area</a:t>
            </a:r>
          </a:p>
        </p:txBody>
      </p:sp>
      <p:sp>
        <p:nvSpPr>
          <p:cNvPr id="47" name="TextBox 46">
            <a:extLst>
              <a:ext uri="{FF2B5EF4-FFF2-40B4-BE49-F238E27FC236}">
                <a16:creationId xmlns:a16="http://schemas.microsoft.com/office/drawing/2014/main" id="{39044F2D-60EF-7D4B-EBDF-EC5710BEECB4}"/>
              </a:ext>
            </a:extLst>
          </p:cNvPr>
          <p:cNvSpPr txBox="1"/>
          <p:nvPr/>
        </p:nvSpPr>
        <p:spPr>
          <a:xfrm rot="-1920000">
            <a:off x="9560677" y="4881462"/>
            <a:ext cx="2020105" cy="954107"/>
          </a:xfrm>
          <a:prstGeom prst="rect">
            <a:avLst/>
          </a:prstGeom>
          <a:noFill/>
        </p:spPr>
        <p:txBody>
          <a:bodyPr wrap="none" rtlCol="0">
            <a:spAutoFit/>
          </a:bodyPr>
          <a:lstStyle/>
          <a:p>
            <a:r>
              <a:rPr lang="en-US" sz="2800" dirty="0"/>
              <a:t>Local Matter</a:t>
            </a:r>
          </a:p>
          <a:p>
            <a:r>
              <a:rPr lang="en-US" sz="2800" dirty="0"/>
              <a:t>or Good Will</a:t>
            </a:r>
            <a:endParaRPr lang="en-US" dirty="0"/>
          </a:p>
        </p:txBody>
      </p:sp>
    </p:spTree>
    <p:extLst>
      <p:ext uri="{BB962C8B-B14F-4D97-AF65-F5344CB8AC3E}">
        <p14:creationId xmlns:p14="http://schemas.microsoft.com/office/powerpoint/2010/main" val="97014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6">
            <a:extLst>
              <a:ext uri="{FF2B5EF4-FFF2-40B4-BE49-F238E27FC236}">
                <a16:creationId xmlns:a16="http://schemas.microsoft.com/office/drawing/2014/main" id="{1D53BE86-5F1D-9146-D540-0A2F4190649A}"/>
              </a:ext>
            </a:extLst>
          </p:cNvPr>
          <p:cNvSpPr>
            <a:spLocks noGrp="1"/>
          </p:cNvSpPr>
          <p:nvPr>
            <p:ph type="ctrTitle"/>
          </p:nvPr>
        </p:nvSpPr>
        <p:spPr>
          <a:xfrm>
            <a:off x="2399234" y="2073715"/>
            <a:ext cx="6935759" cy="2993042"/>
          </a:xfrm>
        </p:spPr>
        <p:txBody>
          <a:bodyPr anchor="ctr">
            <a:normAutofit/>
          </a:bodyPr>
          <a:lstStyle/>
          <a:p>
            <a:r>
              <a:rPr lang="en-US" sz="8800" dirty="0">
                <a:solidFill>
                  <a:srgbClr val="FF0000"/>
                </a:solidFill>
              </a:rPr>
              <a:t>STOP</a:t>
            </a:r>
            <a:r>
              <a:rPr lang="en-US" sz="8800" dirty="0">
                <a:solidFill>
                  <a:schemeClr val="bg1"/>
                </a:solidFill>
              </a:rPr>
              <a:t> BEFORE PROCEDING</a:t>
            </a:r>
          </a:p>
        </p:txBody>
      </p:sp>
      <p:sp>
        <p:nvSpPr>
          <p:cNvPr id="8" name="Subtitle 7">
            <a:extLst>
              <a:ext uri="{FF2B5EF4-FFF2-40B4-BE49-F238E27FC236}">
                <a16:creationId xmlns:a16="http://schemas.microsoft.com/office/drawing/2014/main" id="{09BDA554-B32E-5463-1CE5-2344E058B9CB}"/>
              </a:ext>
            </a:extLst>
          </p:cNvPr>
          <p:cNvSpPr>
            <a:spLocks noGrp="1"/>
          </p:cNvSpPr>
          <p:nvPr>
            <p:ph type="subTitle" idx="1"/>
          </p:nvPr>
        </p:nvSpPr>
        <p:spPr>
          <a:xfrm>
            <a:off x="2399234" y="1369077"/>
            <a:ext cx="6935759" cy="2201159"/>
          </a:xfrm>
        </p:spPr>
        <p:txBody>
          <a:bodyPr>
            <a:normAutofit/>
          </a:bodyPr>
          <a:lstStyle/>
          <a:p>
            <a:r>
              <a:rPr lang="en-US" sz="2000" dirty="0">
                <a:solidFill>
                  <a:schemeClr val="bg1"/>
                </a:solidFill>
              </a:rPr>
              <a:t> </a:t>
            </a:r>
          </a:p>
        </p:txBody>
      </p:sp>
      <p:sp>
        <p:nvSpPr>
          <p:cNvPr id="26" name="Rectangle 14">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16">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18">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9E8AB26-5445-C26E-B6DD-72E19757AE4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bg1">
                    <a:lumMod val="50000"/>
                  </a:schemeClr>
                </a:solidFill>
              </a:rPr>
              <a:t>The ABCs of I/As</a:t>
            </a:r>
            <a:endParaRPr lang="en-US" dirty="0">
              <a:solidFill>
                <a:schemeClr val="bg1">
                  <a:lumMod val="50000"/>
                </a:schemeClr>
              </a:solidFill>
            </a:endParaRPr>
          </a:p>
        </p:txBody>
      </p:sp>
      <p:sp>
        <p:nvSpPr>
          <p:cNvPr id="4" name="Slide Number Placeholder 3">
            <a:extLst>
              <a:ext uri="{FF2B5EF4-FFF2-40B4-BE49-F238E27FC236}">
                <a16:creationId xmlns:a16="http://schemas.microsoft.com/office/drawing/2014/main" id="{BC19EFE9-ADED-B140-69E8-3E39805F9E18}"/>
              </a:ext>
            </a:extLst>
          </p:cNvPr>
          <p:cNvSpPr>
            <a:spLocks noGrp="1"/>
          </p:cNvSpPr>
          <p:nvPr>
            <p:ph type="sldNum" sz="quarter" idx="12"/>
          </p:nvPr>
        </p:nvSpPr>
        <p:spPr>
          <a:xfrm>
            <a:off x="8610600" y="6356350"/>
            <a:ext cx="2743200" cy="365125"/>
          </a:xfrm>
        </p:spPr>
        <p:txBody>
          <a:bodyPr>
            <a:normAutofit/>
          </a:bodyPr>
          <a:lstStyle/>
          <a:p>
            <a:pPr>
              <a:spcAft>
                <a:spcPts val="600"/>
              </a:spcAft>
            </a:pPr>
            <a:fld id="{09A01C0A-2BB6-49E7-91A3-DCB9F9F59583}" type="slidenum">
              <a:rPr lang="en-US">
                <a:solidFill>
                  <a:schemeClr val="bg1">
                    <a:lumMod val="50000"/>
                  </a:schemeClr>
                </a:solidFill>
              </a:rPr>
              <a:pPr>
                <a:spcAft>
                  <a:spcPts val="600"/>
                </a:spcAft>
              </a:pPr>
              <a:t>13</a:t>
            </a:fld>
            <a:endParaRPr lang="en-US" dirty="0">
              <a:solidFill>
                <a:schemeClr val="bg1">
                  <a:lumMod val="50000"/>
                </a:schemeClr>
              </a:solidFill>
            </a:endParaRPr>
          </a:p>
        </p:txBody>
      </p:sp>
    </p:spTree>
    <p:extLst>
      <p:ext uri="{BB962C8B-B14F-4D97-AF65-F5344CB8AC3E}">
        <p14:creationId xmlns:p14="http://schemas.microsoft.com/office/powerpoint/2010/main" val="3722891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9F8D261-B015-9BEA-0835-C03A12FFCB44}"/>
              </a:ext>
            </a:extLst>
          </p:cNvPr>
          <p:cNvSpPr>
            <a:spLocks noGrp="1"/>
          </p:cNvSpPr>
          <p:nvPr>
            <p:ph type="title"/>
          </p:nvPr>
        </p:nvSpPr>
        <p:spPr>
          <a:xfrm>
            <a:off x="1725432" y="1278784"/>
            <a:ext cx="3815695" cy="2588366"/>
          </a:xfrm>
          <a:ln w="25400" cap="sq">
            <a:solidFill>
              <a:srgbClr val="FFFFFF"/>
            </a:solidFill>
            <a:miter lim="800000"/>
          </a:ln>
        </p:spPr>
        <p:txBody>
          <a:bodyPr wrap="square">
            <a:normAutofit/>
          </a:bodyPr>
          <a:lstStyle/>
          <a:p>
            <a:pPr algn="ctr"/>
            <a:r>
              <a:rPr lang="en-US" sz="4000" b="1" dirty="0">
                <a:solidFill>
                  <a:srgbClr val="FFFFFF"/>
                </a:solidFill>
              </a:rPr>
              <a:t>ALTERNATIVE TECHNOLOGY SELECTION RELIES ON TWO THINGS</a:t>
            </a:r>
          </a:p>
        </p:txBody>
      </p:sp>
      <p:sp>
        <p:nvSpPr>
          <p:cNvPr id="16" name="Rectangle 15">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F4F1B0F-8512-2BD6-FB3B-AD0C5CC9F8E5}"/>
              </a:ext>
            </a:extLst>
          </p:cNvPr>
          <p:cNvSpPr>
            <a:spLocks noGrp="1"/>
          </p:cNvSpPr>
          <p:nvPr>
            <p:ph sz="half" idx="1"/>
          </p:nvPr>
        </p:nvSpPr>
        <p:spPr>
          <a:xfrm>
            <a:off x="6300734" y="434107"/>
            <a:ext cx="5891266" cy="3015350"/>
          </a:xfrm>
        </p:spPr>
        <p:txBody>
          <a:bodyPr>
            <a:noAutofit/>
          </a:bodyPr>
          <a:lstStyle/>
          <a:p>
            <a:pPr marL="0" indent="0">
              <a:buNone/>
            </a:pPr>
            <a:r>
              <a:rPr lang="en-US" dirty="0"/>
              <a:t>REASON FOR TECHNOLOGY USE:</a:t>
            </a:r>
          </a:p>
          <a:p>
            <a:r>
              <a:rPr lang="en-US" sz="2600" dirty="0"/>
              <a:t>Site conditions</a:t>
            </a:r>
          </a:p>
          <a:p>
            <a:r>
              <a:rPr lang="en-US" sz="2600" dirty="0"/>
              <a:t>Nitrogen loading</a:t>
            </a:r>
          </a:p>
          <a:p>
            <a:r>
              <a:rPr lang="en-US" sz="2600" dirty="0"/>
              <a:t>Smaller leaching area</a:t>
            </a:r>
          </a:p>
          <a:p>
            <a:r>
              <a:rPr lang="en-US" sz="2600" dirty="0"/>
              <a:t>Local matter or good will</a:t>
            </a:r>
          </a:p>
        </p:txBody>
      </p:sp>
      <p:sp>
        <p:nvSpPr>
          <p:cNvPr id="7" name="Content Placeholder 6">
            <a:extLst>
              <a:ext uri="{FF2B5EF4-FFF2-40B4-BE49-F238E27FC236}">
                <a16:creationId xmlns:a16="http://schemas.microsoft.com/office/drawing/2014/main" id="{1C47A919-41CB-47FE-0F2D-8D11B36EF11F}"/>
              </a:ext>
            </a:extLst>
          </p:cNvPr>
          <p:cNvSpPr>
            <a:spLocks noGrp="1"/>
          </p:cNvSpPr>
          <p:nvPr>
            <p:ph sz="half" idx="2"/>
          </p:nvPr>
        </p:nvSpPr>
        <p:spPr>
          <a:xfrm>
            <a:off x="6300734" y="3588295"/>
            <a:ext cx="5057398" cy="2546605"/>
          </a:xfrm>
        </p:spPr>
        <p:txBody>
          <a:bodyPr>
            <a:normAutofit/>
          </a:bodyPr>
          <a:lstStyle/>
          <a:p>
            <a:pPr marL="0" indent="0">
              <a:buNone/>
            </a:pPr>
            <a:r>
              <a:rPr lang="en-US" dirty="0"/>
              <a:t>NATURE OF THE DISCHARGE:</a:t>
            </a:r>
          </a:p>
          <a:p>
            <a:r>
              <a:rPr lang="en-US" sz="2600" dirty="0"/>
              <a:t>Strength</a:t>
            </a:r>
          </a:p>
          <a:p>
            <a:r>
              <a:rPr lang="en-US" sz="2600" dirty="0"/>
              <a:t>Frequency</a:t>
            </a:r>
          </a:p>
          <a:p>
            <a:r>
              <a:rPr lang="en-US" sz="2600" dirty="0"/>
              <a:t>Flow rate</a:t>
            </a:r>
          </a:p>
        </p:txBody>
      </p:sp>
      <p:sp>
        <p:nvSpPr>
          <p:cNvPr id="3" name="Footer Placeholder 2">
            <a:extLst>
              <a:ext uri="{FF2B5EF4-FFF2-40B4-BE49-F238E27FC236}">
                <a16:creationId xmlns:a16="http://schemas.microsoft.com/office/drawing/2014/main" id="{1C4A18BA-2F17-C9C8-CFAD-1BA3162434E8}"/>
              </a:ext>
            </a:extLst>
          </p:cNvPr>
          <p:cNvSpPr>
            <a:spLocks noGrp="1"/>
          </p:cNvSpPr>
          <p:nvPr>
            <p:ph type="ftr" sz="quarter" idx="11"/>
          </p:nvPr>
        </p:nvSpPr>
        <p:spPr>
          <a:xfrm>
            <a:off x="6490010" y="6318821"/>
            <a:ext cx="4085165" cy="320040"/>
          </a:xfrm>
        </p:spPr>
        <p:txBody>
          <a:bodyPr>
            <a:normAutofit/>
          </a:bodyPr>
          <a:lstStyle/>
          <a:p>
            <a:pPr algn="r">
              <a:spcAft>
                <a:spcPts val="600"/>
              </a:spcAft>
            </a:pPr>
            <a:r>
              <a:rPr lang="en-US" sz="1050">
                <a:solidFill>
                  <a:schemeClr val="tx1">
                    <a:lumMod val="65000"/>
                    <a:lumOff val="35000"/>
                  </a:schemeClr>
                </a:solidFill>
              </a:rPr>
              <a:t>The ABCs of I/As</a:t>
            </a:r>
          </a:p>
        </p:txBody>
      </p:sp>
      <p:sp>
        <p:nvSpPr>
          <p:cNvPr id="4" name="Slide Number Placeholder 3">
            <a:extLst>
              <a:ext uri="{FF2B5EF4-FFF2-40B4-BE49-F238E27FC236}">
                <a16:creationId xmlns:a16="http://schemas.microsoft.com/office/drawing/2014/main" id="{E8A8959B-3D4B-EC2E-4A00-7BD79BC260F6}"/>
              </a:ext>
            </a:extLst>
          </p:cNvPr>
          <p:cNvSpPr>
            <a:spLocks noGrp="1"/>
          </p:cNvSpPr>
          <p:nvPr>
            <p:ph type="sldNum" sz="quarter" idx="12"/>
          </p:nvPr>
        </p:nvSpPr>
        <p:spPr>
          <a:xfrm>
            <a:off x="10722820" y="6296279"/>
            <a:ext cx="630980" cy="365125"/>
          </a:xfrm>
        </p:spPr>
        <p:txBody>
          <a:bodyPr>
            <a:normAutofit/>
          </a:bodyPr>
          <a:lstStyle/>
          <a:p>
            <a:pPr algn="l">
              <a:spcAft>
                <a:spcPts val="600"/>
              </a:spcAft>
            </a:pPr>
            <a:fld id="{09A01C0A-2BB6-49E7-91A3-DCB9F9F59583}" type="slidenum">
              <a:rPr lang="en-US" sz="1050">
                <a:solidFill>
                  <a:schemeClr val="tx1">
                    <a:lumMod val="65000"/>
                    <a:lumOff val="35000"/>
                  </a:schemeClr>
                </a:solidFill>
              </a:rPr>
              <a:pPr algn="l">
                <a:spcAft>
                  <a:spcPts val="600"/>
                </a:spcAft>
              </a:pPr>
              <a:t>14</a:t>
            </a:fld>
            <a:endParaRPr lang="en-US" sz="1050">
              <a:solidFill>
                <a:schemeClr val="tx1">
                  <a:lumMod val="65000"/>
                  <a:lumOff val="35000"/>
                </a:schemeClr>
              </a:solidFill>
            </a:endParaRPr>
          </a:p>
        </p:txBody>
      </p:sp>
    </p:spTree>
    <p:extLst>
      <p:ext uri="{BB962C8B-B14F-4D97-AF65-F5344CB8AC3E}">
        <p14:creationId xmlns:p14="http://schemas.microsoft.com/office/powerpoint/2010/main" val="58265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Title 9">
            <a:extLst>
              <a:ext uri="{FF2B5EF4-FFF2-40B4-BE49-F238E27FC236}">
                <a16:creationId xmlns:a16="http://schemas.microsoft.com/office/drawing/2014/main" id="{60F44E24-E4FA-28C3-7B52-4AD7F37DA838}"/>
              </a:ext>
            </a:extLst>
          </p:cNvPr>
          <p:cNvSpPr>
            <a:spLocks noGrp="1"/>
          </p:cNvSpPr>
          <p:nvPr>
            <p:ph type="title"/>
          </p:nvPr>
        </p:nvSpPr>
        <p:spPr>
          <a:xfrm>
            <a:off x="804672" y="1243013"/>
            <a:ext cx="3855720" cy="4371974"/>
          </a:xfrm>
        </p:spPr>
        <p:txBody>
          <a:bodyPr vert="horz" lIns="91440" tIns="45720" rIns="91440" bIns="45720" rtlCol="0" anchor="ctr">
            <a:normAutofit/>
          </a:bodyPr>
          <a:lstStyle/>
          <a:p>
            <a:r>
              <a:rPr lang="en-US" sz="4000" b="1" dirty="0">
                <a:solidFill>
                  <a:schemeClr val="tx2"/>
                </a:solidFill>
              </a:rPr>
              <a:t>AEROBIC TREATMENT UNITS</a:t>
            </a:r>
            <a:endParaRPr lang="en-US" sz="4000" b="1" kern="1200" dirty="0">
              <a:solidFill>
                <a:schemeClr val="tx2"/>
              </a:solidFill>
              <a:latin typeface="+mj-lt"/>
              <a:ea typeface="+mj-ea"/>
              <a:cs typeface="+mj-cs"/>
            </a:endParaRPr>
          </a:p>
        </p:txBody>
      </p:sp>
      <p:grpSp>
        <p:nvGrpSpPr>
          <p:cNvPr id="21" name="Group 20">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22" name="Freeform: Shape 21">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E892B911-D276-06D4-8E2C-F79DDBE224AE}"/>
              </a:ext>
            </a:extLst>
          </p:cNvPr>
          <p:cNvSpPr>
            <a:spLocks noGrp="1"/>
          </p:cNvSpPr>
          <p:nvPr>
            <p:ph idx="1"/>
          </p:nvPr>
        </p:nvSpPr>
        <p:spPr>
          <a:xfrm>
            <a:off x="5681836" y="1032986"/>
            <a:ext cx="6196220" cy="4792027"/>
          </a:xfrm>
        </p:spPr>
        <p:txBody>
          <a:bodyPr vert="horz" lIns="91440" tIns="45720" rIns="91440" bIns="45720" rtlCol="0" anchor="ctr">
            <a:noAutofit/>
          </a:bodyPr>
          <a:lstStyle/>
          <a:p>
            <a:pPr indent="-228600">
              <a:buFont typeface="Arial" panose="020B0604020202020204" pitchFamily="34" charset="0"/>
              <a:buChar char="•"/>
            </a:pPr>
            <a:r>
              <a:rPr lang="en-US" sz="2800" dirty="0">
                <a:solidFill>
                  <a:schemeClr val="tx2"/>
                </a:solidFill>
              </a:rPr>
              <a:t>Bio-</a:t>
            </a:r>
            <a:r>
              <a:rPr lang="en-US" sz="2800" dirty="0" err="1">
                <a:solidFill>
                  <a:schemeClr val="tx2"/>
                </a:solidFill>
              </a:rPr>
              <a:t>Microbics</a:t>
            </a:r>
            <a:r>
              <a:rPr lang="en-US" sz="2800" dirty="0">
                <a:solidFill>
                  <a:schemeClr val="tx2"/>
                </a:solidFill>
              </a:rPr>
              <a:t> High Strength FAST</a:t>
            </a:r>
          </a:p>
          <a:p>
            <a:pPr indent="-228600">
              <a:buFont typeface="Arial" panose="020B0604020202020204" pitchFamily="34" charset="0"/>
              <a:buChar char="•"/>
            </a:pPr>
            <a:r>
              <a:rPr lang="en-US" sz="2800" dirty="0">
                <a:solidFill>
                  <a:schemeClr val="tx2"/>
                </a:solidFill>
              </a:rPr>
              <a:t>Bio-</a:t>
            </a:r>
            <a:r>
              <a:rPr lang="en-US" sz="2800" dirty="0" err="1">
                <a:solidFill>
                  <a:schemeClr val="tx2"/>
                </a:solidFill>
              </a:rPr>
              <a:t>Microbics</a:t>
            </a:r>
            <a:r>
              <a:rPr lang="en-US" sz="2800" dirty="0">
                <a:solidFill>
                  <a:schemeClr val="tx2"/>
                </a:solidFill>
              </a:rPr>
              <a:t> </a:t>
            </a:r>
            <a:r>
              <a:rPr lang="en-US" sz="2800" dirty="0" err="1">
                <a:solidFill>
                  <a:schemeClr val="tx2"/>
                </a:solidFill>
              </a:rPr>
              <a:t>MicroFAST</a:t>
            </a:r>
            <a:r>
              <a:rPr lang="en-US" sz="2800" dirty="0">
                <a:solidFill>
                  <a:schemeClr val="tx2"/>
                </a:solidFill>
              </a:rPr>
              <a:t>*</a:t>
            </a:r>
          </a:p>
          <a:p>
            <a:pPr indent="-228600">
              <a:buFont typeface="Arial" panose="020B0604020202020204" pitchFamily="34" charset="0"/>
              <a:buChar char="•"/>
            </a:pPr>
            <a:r>
              <a:rPr lang="en-US" sz="2800" dirty="0">
                <a:solidFill>
                  <a:schemeClr val="tx2"/>
                </a:solidFill>
              </a:rPr>
              <a:t>Clean Solution</a:t>
            </a:r>
          </a:p>
          <a:p>
            <a:pPr indent="-228600">
              <a:buFont typeface="Arial" panose="020B0604020202020204" pitchFamily="34" charset="0"/>
              <a:buChar char="•"/>
            </a:pPr>
            <a:r>
              <a:rPr lang="en-US" sz="2800" dirty="0">
                <a:solidFill>
                  <a:schemeClr val="tx2"/>
                </a:solidFill>
              </a:rPr>
              <a:t>Fuji Clean*</a:t>
            </a:r>
          </a:p>
          <a:p>
            <a:pPr indent="-228600">
              <a:buFont typeface="Arial" panose="020B0604020202020204" pitchFamily="34" charset="0"/>
              <a:buChar char="•"/>
            </a:pPr>
            <a:r>
              <a:rPr lang="en-US" sz="2800" dirty="0">
                <a:solidFill>
                  <a:schemeClr val="tx2"/>
                </a:solidFill>
              </a:rPr>
              <a:t>Hoot Aerobic Systems</a:t>
            </a:r>
          </a:p>
          <a:p>
            <a:pPr indent="-228600">
              <a:buFont typeface="Arial" panose="020B0604020202020204" pitchFamily="34" charset="0"/>
              <a:buChar char="•"/>
            </a:pPr>
            <a:r>
              <a:rPr lang="en-US" sz="2800" dirty="0">
                <a:solidFill>
                  <a:schemeClr val="tx2"/>
                </a:solidFill>
              </a:rPr>
              <a:t>JET BAT Media</a:t>
            </a:r>
          </a:p>
          <a:p>
            <a:pPr indent="-228600">
              <a:buFont typeface="Arial" panose="020B0604020202020204" pitchFamily="34" charset="0"/>
              <a:buChar char="•"/>
            </a:pPr>
            <a:r>
              <a:rPr lang="en-US" sz="2800" dirty="0" err="1">
                <a:solidFill>
                  <a:schemeClr val="tx2"/>
                </a:solidFill>
              </a:rPr>
              <a:t>NitriFAST</a:t>
            </a:r>
            <a:r>
              <a:rPr lang="en-US" sz="2800" dirty="0">
                <a:solidFill>
                  <a:schemeClr val="tx2"/>
                </a:solidFill>
              </a:rPr>
              <a:t>*</a:t>
            </a:r>
          </a:p>
          <a:p>
            <a:pPr indent="-228600">
              <a:buFont typeface="Arial" panose="020B0604020202020204" pitchFamily="34" charset="0"/>
              <a:buChar char="•"/>
            </a:pPr>
            <a:r>
              <a:rPr lang="en-US" sz="2800" dirty="0">
                <a:solidFill>
                  <a:schemeClr val="tx2"/>
                </a:solidFill>
              </a:rPr>
              <a:t>S&amp;L Modular FAST* </a:t>
            </a:r>
          </a:p>
          <a:p>
            <a:pPr indent="-228600">
              <a:buFont typeface="Arial" panose="020B0604020202020204" pitchFamily="34" charset="0"/>
              <a:buChar char="•"/>
            </a:pPr>
            <a:r>
              <a:rPr lang="en-US" sz="2800" dirty="0" err="1">
                <a:solidFill>
                  <a:schemeClr val="tx2"/>
                </a:solidFill>
              </a:rPr>
              <a:t>Singulair</a:t>
            </a:r>
            <a:r>
              <a:rPr lang="en-US" sz="2800" dirty="0">
                <a:solidFill>
                  <a:schemeClr val="tx2"/>
                </a:solidFill>
              </a:rPr>
              <a:t> Bio-Kinetic*</a:t>
            </a:r>
          </a:p>
        </p:txBody>
      </p:sp>
      <p:sp>
        <p:nvSpPr>
          <p:cNvPr id="5" name="Footer Placeholder 4">
            <a:extLst>
              <a:ext uri="{FF2B5EF4-FFF2-40B4-BE49-F238E27FC236}">
                <a16:creationId xmlns:a16="http://schemas.microsoft.com/office/drawing/2014/main" id="{74CCB6D8-B3D7-329D-88A5-3ABBC6AAE723}"/>
              </a:ext>
            </a:extLst>
          </p:cNvPr>
          <p:cNvSpPr>
            <a:spLocks noGrp="1"/>
          </p:cNvSpPr>
          <p:nvPr>
            <p:ph type="ftr" sz="quarter" idx="4294967295"/>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6" name="Slide Number Placeholder 5">
            <a:extLst>
              <a:ext uri="{FF2B5EF4-FFF2-40B4-BE49-F238E27FC236}">
                <a16:creationId xmlns:a16="http://schemas.microsoft.com/office/drawing/2014/main" id="{BA015A3F-AADD-1829-F3D1-D5AC6694010F}"/>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15</a:t>
            </a:fld>
            <a:endParaRPr lang="en-US"/>
          </a:p>
        </p:txBody>
      </p:sp>
      <p:sp>
        <p:nvSpPr>
          <p:cNvPr id="14" name="TextBox 13">
            <a:extLst>
              <a:ext uri="{FF2B5EF4-FFF2-40B4-BE49-F238E27FC236}">
                <a16:creationId xmlns:a16="http://schemas.microsoft.com/office/drawing/2014/main" id="{1A8B03B7-FDF9-72D5-A3A0-EC8F9A906468}"/>
              </a:ext>
            </a:extLst>
          </p:cNvPr>
          <p:cNvSpPr txBox="1"/>
          <p:nvPr/>
        </p:nvSpPr>
        <p:spPr>
          <a:xfrm>
            <a:off x="1927366" y="6002952"/>
            <a:ext cx="8054834" cy="338554"/>
          </a:xfrm>
          <a:prstGeom prst="rect">
            <a:avLst/>
          </a:prstGeom>
          <a:noFill/>
        </p:spPr>
        <p:txBody>
          <a:bodyPr wrap="none" rtlCol="0">
            <a:spAutoFit/>
          </a:bodyPr>
          <a:lstStyle/>
          <a:p>
            <a:r>
              <a:rPr lang="en-US" sz="1600" dirty="0">
                <a:solidFill>
                  <a:schemeClr val="tx2"/>
                </a:solidFill>
              </a:rPr>
              <a:t>* In addition to secondary treatment demonstrates ability to achieve some nitrogen reduction.</a:t>
            </a:r>
          </a:p>
        </p:txBody>
      </p:sp>
    </p:spTree>
    <p:extLst>
      <p:ext uri="{BB962C8B-B14F-4D97-AF65-F5344CB8AC3E}">
        <p14:creationId xmlns:p14="http://schemas.microsoft.com/office/powerpoint/2010/main" val="230090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1DF6BF-A9E0-A2F0-FA0B-00E0434539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51" t="27539" r="-3224" b="8739"/>
          <a:stretch/>
        </p:blipFill>
        <p:spPr bwMode="auto">
          <a:xfrm>
            <a:off x="484632" y="2445758"/>
            <a:ext cx="2560320" cy="1960338"/>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2060">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descr="Jet Residential Tank">
            <a:extLst>
              <a:ext uri="{FF2B5EF4-FFF2-40B4-BE49-F238E27FC236}">
                <a16:creationId xmlns:a16="http://schemas.microsoft.com/office/drawing/2014/main" id="{B4B214DC-78C9-E775-B92E-0B9FA7211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3" t="10800" r="7766" b="4001"/>
          <a:stretch/>
        </p:blipFill>
        <p:spPr bwMode="auto">
          <a:xfrm>
            <a:off x="3354631" y="2483527"/>
            <a:ext cx="2560320" cy="1884799"/>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2">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6" name="Picture 8" descr="Modular FAST® Fixed Activated Sludge Treatment System | Smith ...">
            <a:extLst>
              <a:ext uri="{FF2B5EF4-FFF2-40B4-BE49-F238E27FC236}">
                <a16:creationId xmlns:a16="http://schemas.microsoft.com/office/drawing/2014/main" id="{91D83904-642F-EFD0-4463-AFE6799C3F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35726" y="2523414"/>
            <a:ext cx="2560320" cy="1805025"/>
          </a:xfrm>
          <a:prstGeom prst="rect">
            <a:avLst/>
          </a:prstGeom>
          <a:noFill/>
          <a:extLst>
            <a:ext uri="{909E8E84-426E-40DD-AFC4-6F175D3DCCD1}">
              <a14:hiddenFill xmlns:a14="http://schemas.microsoft.com/office/drawing/2010/main">
                <a:solidFill>
                  <a:srgbClr val="FFFFFF"/>
                </a:solidFill>
              </a14:hiddenFill>
            </a:ext>
          </a:extLst>
        </p:spPr>
      </p:pic>
      <p:cxnSp>
        <p:nvCxnSpPr>
          <p:cNvPr id="2065" name="Straight Connector 2064">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4" name="Picture 6" descr="Singulair TNT Total Nitrogen Treatment Wastewater System">
            <a:extLst>
              <a:ext uri="{FF2B5EF4-FFF2-40B4-BE49-F238E27FC236}">
                <a16:creationId xmlns:a16="http://schemas.microsoft.com/office/drawing/2014/main" id="{01371661-70A5-38D5-D595-3A10CF83E80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20662" y="2552218"/>
            <a:ext cx="2560320" cy="17474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941D205-C33A-602B-AA4C-0FCC8782B3A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The ABCs of I/As</a:t>
            </a:r>
          </a:p>
        </p:txBody>
      </p:sp>
      <p:sp>
        <p:nvSpPr>
          <p:cNvPr id="3" name="Slide Number Placeholder 2">
            <a:extLst>
              <a:ext uri="{FF2B5EF4-FFF2-40B4-BE49-F238E27FC236}">
                <a16:creationId xmlns:a16="http://schemas.microsoft.com/office/drawing/2014/main" id="{D5A7D164-CEF2-4014-D007-36CC7A91452C}"/>
              </a:ext>
            </a:extLst>
          </p:cNvPr>
          <p:cNvSpPr>
            <a:spLocks noGrp="1"/>
          </p:cNvSpPr>
          <p:nvPr>
            <p:ph type="sldNum" sz="quarter" idx="12"/>
          </p:nvPr>
        </p:nvSpPr>
        <p:spPr>
          <a:xfrm>
            <a:off x="8610600" y="6356350"/>
            <a:ext cx="2743200" cy="365125"/>
          </a:xfrm>
        </p:spPr>
        <p:txBody>
          <a:bodyPr>
            <a:normAutofit/>
          </a:bodyPr>
          <a:lstStyle/>
          <a:p>
            <a:pPr>
              <a:spcAft>
                <a:spcPts val="600"/>
              </a:spcAft>
            </a:pPr>
            <a:fld id="{09A01C0A-2BB6-49E7-91A3-DCB9F9F59583}" type="slidenum">
              <a:rPr lang="en-US" smtClean="0"/>
              <a:pPr>
                <a:spcAft>
                  <a:spcPts val="600"/>
                </a:spcAft>
              </a:pPr>
              <a:t>16</a:t>
            </a:fld>
            <a:endParaRPr lang="en-US"/>
          </a:p>
        </p:txBody>
      </p:sp>
      <p:sp>
        <p:nvSpPr>
          <p:cNvPr id="4" name="TextBox 3">
            <a:extLst>
              <a:ext uri="{FF2B5EF4-FFF2-40B4-BE49-F238E27FC236}">
                <a16:creationId xmlns:a16="http://schemas.microsoft.com/office/drawing/2014/main" id="{90EE2A0B-1A1F-D296-5C3B-C0B794637960}"/>
              </a:ext>
            </a:extLst>
          </p:cNvPr>
          <p:cNvSpPr txBox="1"/>
          <p:nvPr/>
        </p:nvSpPr>
        <p:spPr>
          <a:xfrm>
            <a:off x="1363256" y="603504"/>
            <a:ext cx="9103390" cy="707886"/>
          </a:xfrm>
          <a:prstGeom prst="rect">
            <a:avLst/>
          </a:prstGeom>
          <a:noFill/>
        </p:spPr>
        <p:txBody>
          <a:bodyPr wrap="none" rtlCol="0">
            <a:spAutoFit/>
          </a:bodyPr>
          <a:lstStyle/>
          <a:p>
            <a:r>
              <a:rPr lang="en-US" sz="4000" dirty="0">
                <a:solidFill>
                  <a:schemeClr val="tx2"/>
                </a:solidFill>
              </a:rPr>
              <a:t>EXAMPLES OF AEROBIC TREATMENT UNITS</a:t>
            </a:r>
          </a:p>
        </p:txBody>
      </p:sp>
      <p:sp>
        <p:nvSpPr>
          <p:cNvPr id="5" name="TextBox 4">
            <a:extLst>
              <a:ext uri="{FF2B5EF4-FFF2-40B4-BE49-F238E27FC236}">
                <a16:creationId xmlns:a16="http://schemas.microsoft.com/office/drawing/2014/main" id="{09D6AB95-FBCE-76B3-787C-9BD4FD2514B2}"/>
              </a:ext>
            </a:extLst>
          </p:cNvPr>
          <p:cNvSpPr txBox="1"/>
          <p:nvPr/>
        </p:nvSpPr>
        <p:spPr>
          <a:xfrm>
            <a:off x="4256997" y="5493296"/>
            <a:ext cx="3315908" cy="523220"/>
          </a:xfrm>
          <a:prstGeom prst="rect">
            <a:avLst/>
          </a:prstGeom>
          <a:noFill/>
        </p:spPr>
        <p:txBody>
          <a:bodyPr wrap="none" rtlCol="0">
            <a:spAutoFit/>
          </a:bodyPr>
          <a:lstStyle/>
          <a:p>
            <a:r>
              <a:rPr lang="en-US" sz="2800" dirty="0">
                <a:solidFill>
                  <a:schemeClr val="tx2"/>
                </a:solidFill>
              </a:rPr>
              <a:t>Can you name these?</a:t>
            </a:r>
          </a:p>
        </p:txBody>
      </p:sp>
    </p:spTree>
    <p:extLst>
      <p:ext uri="{BB962C8B-B14F-4D97-AF65-F5344CB8AC3E}">
        <p14:creationId xmlns:p14="http://schemas.microsoft.com/office/powerpoint/2010/main" val="2801347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57BA67A-A2B1-F566-BA4C-95DD9CC0BBA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dirty="0">
                <a:solidFill>
                  <a:srgbClr val="FFFFFF"/>
                </a:solidFill>
              </a:rPr>
              <a:t>SAND FILTERS</a:t>
            </a:r>
            <a:endParaRPr lang="en-US" sz="4000" b="1" kern="1200" dirty="0">
              <a:solidFill>
                <a:srgbClr val="FFFFFF"/>
              </a:solidFill>
              <a:latin typeface="+mj-lt"/>
              <a:ea typeface="+mj-ea"/>
              <a:cs typeface="+mj-cs"/>
            </a:endParaRPr>
          </a:p>
        </p:txBody>
      </p:sp>
      <p:sp>
        <p:nvSpPr>
          <p:cNvPr id="5" name="Footer Placeholder 4">
            <a:extLst>
              <a:ext uri="{FF2B5EF4-FFF2-40B4-BE49-F238E27FC236}">
                <a16:creationId xmlns:a16="http://schemas.microsoft.com/office/drawing/2014/main" id="{74CCB6D8-B3D7-329D-88A5-3ABBC6AAE723}"/>
              </a:ext>
            </a:extLst>
          </p:cNvPr>
          <p:cNvSpPr>
            <a:spLocks noGrp="1"/>
          </p:cNvSpPr>
          <p:nvPr>
            <p:ph type="ftr" sz="quarter" idx="4294967295"/>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The ABCs of I/As</a:t>
            </a:r>
          </a:p>
        </p:txBody>
      </p:sp>
      <p:sp>
        <p:nvSpPr>
          <p:cNvPr id="7" name="Content Placeholder 6">
            <a:extLst>
              <a:ext uri="{FF2B5EF4-FFF2-40B4-BE49-F238E27FC236}">
                <a16:creationId xmlns:a16="http://schemas.microsoft.com/office/drawing/2014/main" id="{4546FCA9-240C-A805-FF94-9FF7D7BE1D6A}"/>
              </a:ext>
            </a:extLst>
          </p:cNvPr>
          <p:cNvSpPr>
            <a:spLocks noGrp="1"/>
          </p:cNvSpPr>
          <p:nvPr>
            <p:ph idx="1"/>
          </p:nvPr>
        </p:nvSpPr>
        <p:spPr>
          <a:xfrm>
            <a:off x="4810259" y="649480"/>
            <a:ext cx="6555347" cy="5546047"/>
          </a:xfrm>
        </p:spPr>
        <p:txBody>
          <a:bodyPr vert="horz" lIns="91440" tIns="45720" rIns="91440" bIns="45720" rtlCol="0" anchor="ctr">
            <a:normAutofit/>
          </a:bodyPr>
          <a:lstStyle/>
          <a:p>
            <a:pPr indent="-228600">
              <a:buFont typeface="Arial" panose="020B0604020202020204" pitchFamily="34" charset="0"/>
              <a:buChar char="•"/>
            </a:pPr>
            <a:r>
              <a:rPr lang="en-US" sz="2800" dirty="0"/>
              <a:t>Bottomless sand filter*</a:t>
            </a:r>
          </a:p>
          <a:p>
            <a:pPr indent="-228600">
              <a:buFont typeface="Arial" panose="020B0604020202020204" pitchFamily="34" charset="0"/>
              <a:buChar char="•"/>
            </a:pPr>
            <a:r>
              <a:rPr lang="en-US" sz="2800" dirty="0"/>
              <a:t>Intermittent sand filter</a:t>
            </a:r>
          </a:p>
          <a:p>
            <a:pPr indent="-228600">
              <a:buFont typeface="Arial" panose="020B0604020202020204" pitchFamily="34" charset="0"/>
              <a:buChar char="•"/>
            </a:pPr>
            <a:r>
              <a:rPr lang="en-US" sz="2800" dirty="0"/>
              <a:t>Recirculating sand filter</a:t>
            </a:r>
          </a:p>
          <a:p>
            <a:pPr indent="-228600">
              <a:buFont typeface="Arial" panose="020B0604020202020204" pitchFamily="34" charset="0"/>
              <a:buChar char="•"/>
            </a:pPr>
            <a:r>
              <a:rPr lang="en-US" sz="2800" dirty="0"/>
              <a:t>ruck</a:t>
            </a:r>
          </a:p>
          <a:p>
            <a:pPr indent="-228600">
              <a:buFont typeface="Arial" panose="020B0604020202020204" pitchFamily="34" charset="0"/>
              <a:buChar char="•"/>
            </a:pPr>
            <a:endParaRPr lang="en-US" sz="2800" dirty="0"/>
          </a:p>
        </p:txBody>
      </p:sp>
      <p:sp>
        <p:nvSpPr>
          <p:cNvPr id="6" name="Slide Number Placeholder 5">
            <a:extLst>
              <a:ext uri="{FF2B5EF4-FFF2-40B4-BE49-F238E27FC236}">
                <a16:creationId xmlns:a16="http://schemas.microsoft.com/office/drawing/2014/main" id="{BA015A3F-AADD-1829-F3D1-D5AC6694010F}"/>
              </a:ext>
            </a:extLst>
          </p:cNvPr>
          <p:cNvSpPr>
            <a:spLocks noGrp="1"/>
          </p:cNvSpPr>
          <p:nvPr>
            <p:ph type="sldNum" sz="quarter" idx="4294967295"/>
          </p:nvPr>
        </p:nvSpPr>
        <p:spPr>
          <a:xfrm>
            <a:off x="11704320" y="6455664"/>
            <a:ext cx="448056" cy="365125"/>
          </a:xfrm>
        </p:spPr>
        <p:txBody>
          <a:bodyPr vert="horz" lIns="91440" tIns="45720" rIns="91440" bIns="45720" rtlCol="0" anchor="ctr">
            <a:normAutofit/>
          </a:bodyPr>
          <a:lstStyle/>
          <a:p>
            <a:pPr>
              <a:spcAft>
                <a:spcPts val="600"/>
              </a:spcAft>
            </a:pPr>
            <a:fld id="{09A01C0A-2BB6-49E7-91A3-DCB9F9F59583}" type="slidenum">
              <a:rPr lang="en-US" sz="1100">
                <a:solidFill>
                  <a:schemeClr val="tx1">
                    <a:lumMod val="50000"/>
                    <a:lumOff val="50000"/>
                  </a:schemeClr>
                </a:solidFill>
              </a:rPr>
              <a:pPr>
                <a:spcAft>
                  <a:spcPts val="600"/>
                </a:spcAft>
              </a:pPr>
              <a:t>17</a:t>
            </a:fld>
            <a:endParaRPr lang="en-US" sz="1100">
              <a:solidFill>
                <a:schemeClr val="tx1">
                  <a:lumMod val="50000"/>
                  <a:lumOff val="50000"/>
                </a:schemeClr>
              </a:solidFill>
            </a:endParaRPr>
          </a:p>
        </p:txBody>
      </p:sp>
    </p:spTree>
    <p:extLst>
      <p:ext uri="{BB962C8B-B14F-4D97-AF65-F5344CB8AC3E}">
        <p14:creationId xmlns:p14="http://schemas.microsoft.com/office/powerpoint/2010/main" val="352423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5E983-BCAE-82DA-1131-99EC3BD396A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EXAMPLE OF A SAND FILTER</a:t>
            </a:r>
          </a:p>
        </p:txBody>
      </p:sp>
      <p:sp>
        <p:nvSpPr>
          <p:cNvPr id="4" name="Footer Placeholder 3">
            <a:extLst>
              <a:ext uri="{FF2B5EF4-FFF2-40B4-BE49-F238E27FC236}">
                <a16:creationId xmlns:a16="http://schemas.microsoft.com/office/drawing/2014/main" id="{A7662680-10C3-3750-D2E5-370554270D7F}"/>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The ABCs of I/As</a:t>
            </a:r>
          </a:p>
        </p:txBody>
      </p:sp>
      <p:sp>
        <p:nvSpPr>
          <p:cNvPr id="5" name="Slide Number Placeholder 4">
            <a:extLst>
              <a:ext uri="{FF2B5EF4-FFF2-40B4-BE49-F238E27FC236}">
                <a16:creationId xmlns:a16="http://schemas.microsoft.com/office/drawing/2014/main" id="{4CFA7B23-F89F-67E7-CD79-06FE3CFFBB0A}"/>
              </a:ext>
            </a:extLst>
          </p:cNvPr>
          <p:cNvSpPr>
            <a:spLocks noGrp="1"/>
          </p:cNvSpPr>
          <p:nvPr>
            <p:ph type="sldNum" sz="quarter" idx="12"/>
          </p:nvPr>
        </p:nvSpPr>
        <p:spPr>
          <a:xfrm>
            <a:off x="11704320" y="6455431"/>
            <a:ext cx="445913" cy="365125"/>
          </a:xfrm>
        </p:spPr>
        <p:txBody>
          <a:bodyPr>
            <a:normAutofit/>
          </a:bodyPr>
          <a:lstStyle/>
          <a:p>
            <a:pPr>
              <a:spcAft>
                <a:spcPts val="600"/>
              </a:spcAft>
            </a:pPr>
            <a:fld id="{09A01C0A-2BB6-49E7-91A3-DCB9F9F59583}" type="slidenum">
              <a:rPr lang="en-US" sz="1100">
                <a:solidFill>
                  <a:schemeClr val="tx1">
                    <a:lumMod val="50000"/>
                    <a:lumOff val="50000"/>
                  </a:schemeClr>
                </a:solidFill>
              </a:rPr>
              <a:pPr>
                <a:spcAft>
                  <a:spcPts val="600"/>
                </a:spcAft>
              </a:pPr>
              <a:t>18</a:t>
            </a:fld>
            <a:endParaRPr lang="en-US" sz="1100">
              <a:solidFill>
                <a:schemeClr val="tx1">
                  <a:lumMod val="50000"/>
                  <a:lumOff val="50000"/>
                </a:schemeClr>
              </a:solidFill>
            </a:endParaRPr>
          </a:p>
        </p:txBody>
      </p:sp>
      <p:pic>
        <p:nvPicPr>
          <p:cNvPr id="8" name="Picture 3" descr="Picture 002.jpg">
            <a:extLst>
              <a:ext uri="{FF2B5EF4-FFF2-40B4-BE49-F238E27FC236}">
                <a16:creationId xmlns:a16="http://schemas.microsoft.com/office/drawing/2014/main" id="{0090D9FB-8BD8-4627-A2C8-66A2FA9E7A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8808" y="2364829"/>
            <a:ext cx="5061648" cy="371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339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0" name="Group 4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51" name="Freeform: Shape 5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2">
            <a:extLst>
              <a:ext uri="{FF2B5EF4-FFF2-40B4-BE49-F238E27FC236}">
                <a16:creationId xmlns:a16="http://schemas.microsoft.com/office/drawing/2014/main" id="{457BA67A-A2B1-F566-BA4C-95DD9CC0BBA2}"/>
              </a:ext>
            </a:extLst>
          </p:cNvPr>
          <p:cNvSpPr>
            <a:spLocks noGrp="1"/>
          </p:cNvSpPr>
          <p:nvPr>
            <p:ph type="title"/>
          </p:nvPr>
        </p:nvSpPr>
        <p:spPr>
          <a:xfrm>
            <a:off x="640080" y="1243013"/>
            <a:ext cx="4325112" cy="4371974"/>
          </a:xfrm>
        </p:spPr>
        <p:txBody>
          <a:bodyPr vert="horz" lIns="91440" tIns="45720" rIns="91440" bIns="45720" rtlCol="0" anchor="ctr">
            <a:normAutofit/>
          </a:bodyPr>
          <a:lstStyle/>
          <a:p>
            <a:r>
              <a:rPr lang="en-US" sz="4000" b="1" kern="1200" dirty="0">
                <a:solidFill>
                  <a:schemeClr val="tx2"/>
                </a:solidFill>
                <a:latin typeface="+mj-lt"/>
                <a:ea typeface="+mj-ea"/>
                <a:cs typeface="+mj-cs"/>
              </a:rPr>
              <a:t>TRICKLING FILTERS</a:t>
            </a:r>
          </a:p>
        </p:txBody>
      </p:sp>
      <p:sp>
        <p:nvSpPr>
          <p:cNvPr id="7" name="Content Placeholder 6">
            <a:extLst>
              <a:ext uri="{FF2B5EF4-FFF2-40B4-BE49-F238E27FC236}">
                <a16:creationId xmlns:a16="http://schemas.microsoft.com/office/drawing/2014/main" id="{4546FCA9-240C-A805-FF94-9FF7D7BE1D6A}"/>
              </a:ext>
            </a:extLst>
          </p:cNvPr>
          <p:cNvSpPr>
            <a:spLocks noGrp="1"/>
          </p:cNvSpPr>
          <p:nvPr>
            <p:ph idx="1"/>
          </p:nvPr>
        </p:nvSpPr>
        <p:spPr>
          <a:xfrm>
            <a:off x="6172200" y="804672"/>
            <a:ext cx="5221224" cy="5230368"/>
          </a:xfrm>
        </p:spPr>
        <p:txBody>
          <a:bodyPr vert="horz" lIns="91440" tIns="45720" rIns="91440" bIns="45720" rtlCol="0" anchor="ctr">
            <a:normAutofit/>
          </a:bodyPr>
          <a:lstStyle/>
          <a:p>
            <a:pPr indent="-228600">
              <a:buFont typeface="Arial" panose="020B0604020202020204" pitchFamily="34" charset="0"/>
              <a:buChar char="•"/>
            </a:pPr>
            <a:r>
              <a:rPr lang="en-US" sz="2800" dirty="0">
                <a:solidFill>
                  <a:schemeClr val="tx2"/>
                </a:solidFill>
              </a:rPr>
              <a:t>BIOCLERE</a:t>
            </a:r>
          </a:p>
          <a:p>
            <a:pPr indent="-228600">
              <a:buFont typeface="Arial" panose="020B0604020202020204" pitchFamily="34" charset="0"/>
              <a:buChar char="•"/>
            </a:pPr>
            <a:r>
              <a:rPr lang="en-US" sz="2800" dirty="0">
                <a:solidFill>
                  <a:schemeClr val="tx2"/>
                </a:solidFill>
              </a:rPr>
              <a:t>SEPTITECH</a:t>
            </a:r>
          </a:p>
          <a:p>
            <a:pPr indent="-228600">
              <a:buFont typeface="Arial" panose="020B0604020202020204" pitchFamily="34" charset="0"/>
              <a:buChar char="•"/>
            </a:pPr>
            <a:r>
              <a:rPr lang="en-US" sz="2800" dirty="0">
                <a:solidFill>
                  <a:schemeClr val="tx2"/>
                </a:solidFill>
              </a:rPr>
              <a:t>WATERLOO BIOFILTER</a:t>
            </a:r>
          </a:p>
          <a:p>
            <a:pPr indent="-228600">
              <a:buFont typeface="Arial" panose="020B0604020202020204" pitchFamily="34" charset="0"/>
              <a:buChar char="•"/>
            </a:pPr>
            <a:endParaRPr lang="en-US" sz="1800" dirty="0">
              <a:solidFill>
                <a:schemeClr val="tx2"/>
              </a:solidFill>
            </a:endParaRPr>
          </a:p>
        </p:txBody>
      </p:sp>
      <p:sp>
        <p:nvSpPr>
          <p:cNvPr id="5" name="Footer Placeholder 4">
            <a:extLst>
              <a:ext uri="{FF2B5EF4-FFF2-40B4-BE49-F238E27FC236}">
                <a16:creationId xmlns:a16="http://schemas.microsoft.com/office/drawing/2014/main" id="{74CCB6D8-B3D7-329D-88A5-3ABBC6AAE723}"/>
              </a:ext>
            </a:extLst>
          </p:cNvPr>
          <p:cNvSpPr>
            <a:spLocks noGrp="1"/>
          </p:cNvSpPr>
          <p:nvPr>
            <p:ph type="ftr" sz="quarter" idx="4294967295"/>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6" name="Slide Number Placeholder 5">
            <a:extLst>
              <a:ext uri="{FF2B5EF4-FFF2-40B4-BE49-F238E27FC236}">
                <a16:creationId xmlns:a16="http://schemas.microsoft.com/office/drawing/2014/main" id="{BA015A3F-AADD-1829-F3D1-D5AC6694010F}"/>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a:pPr>
                <a:spcAft>
                  <a:spcPts val="600"/>
                </a:spcAft>
              </a:pPr>
              <a:t>19</a:t>
            </a:fld>
            <a:endParaRPr lang="en-US"/>
          </a:p>
        </p:txBody>
      </p:sp>
    </p:spTree>
    <p:extLst>
      <p:ext uri="{BB962C8B-B14F-4D97-AF65-F5344CB8AC3E}">
        <p14:creationId xmlns:p14="http://schemas.microsoft.com/office/powerpoint/2010/main" val="221712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9" name="Freeform: Shape 18">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20" name="Freeform: Shape 19">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2"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6" name="Oval 25">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56D5B9B8-A6E2-2F78-6989-B6AA4D1390B2}"/>
              </a:ext>
            </a:extLst>
          </p:cNvPr>
          <p:cNvSpPr>
            <a:spLocks noGrp="1"/>
          </p:cNvSpPr>
          <p:nvPr>
            <p:ph idx="1"/>
          </p:nvPr>
        </p:nvSpPr>
        <p:spPr>
          <a:xfrm>
            <a:off x="6374319" y="1433217"/>
            <a:ext cx="5217173" cy="4351338"/>
          </a:xfrm>
        </p:spPr>
        <p:txBody>
          <a:bodyPr>
            <a:normAutofit/>
          </a:bodyPr>
          <a:lstStyle/>
          <a:p>
            <a:pPr marL="0" indent="0">
              <a:buNone/>
            </a:pPr>
            <a:r>
              <a:rPr lang="en-US" sz="2800" b="0" i="0" u="none" strike="noStrike" kern="1200" cap="none" spc="300" baseline="0" dirty="0">
                <a:solidFill>
                  <a:srgbClr val="FFFFFF"/>
                </a:solidFill>
                <a:uFillTx/>
                <a:latin typeface="Arial"/>
                <a:cs typeface="Arial" pitchFamily="34"/>
              </a:rPr>
              <a:t>Any proprietary technology mentioned in this presentation is used purely as an example and its inclusion does not constitute a comment upon or endorsement of the technology by the presenter or by MassDEP.</a:t>
            </a:r>
            <a:endParaRPr lang="en-US" dirty="0">
              <a:solidFill>
                <a:schemeClr val="bg1"/>
              </a:solidFill>
            </a:endParaRPr>
          </a:p>
        </p:txBody>
      </p:sp>
      <p:sp>
        <p:nvSpPr>
          <p:cNvPr id="4" name="Footer Placeholder 3">
            <a:extLst>
              <a:ext uri="{FF2B5EF4-FFF2-40B4-BE49-F238E27FC236}">
                <a16:creationId xmlns:a16="http://schemas.microsoft.com/office/drawing/2014/main" id="{8BD86E6F-D336-24EC-0CF1-C83C5CE31225}"/>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solidFill>
                  <a:schemeClr val="bg1"/>
                </a:solidFill>
              </a:rPr>
              <a:t>The ABCs of I/As</a:t>
            </a:r>
          </a:p>
        </p:txBody>
      </p:sp>
      <p:sp>
        <p:nvSpPr>
          <p:cNvPr id="5" name="Slide Number Placeholder 4">
            <a:extLst>
              <a:ext uri="{FF2B5EF4-FFF2-40B4-BE49-F238E27FC236}">
                <a16:creationId xmlns:a16="http://schemas.microsoft.com/office/drawing/2014/main" id="{FD13ABFD-338D-B225-B7DE-134A286149B4}"/>
              </a:ext>
            </a:extLst>
          </p:cNvPr>
          <p:cNvSpPr>
            <a:spLocks noGrp="1"/>
          </p:cNvSpPr>
          <p:nvPr>
            <p:ph type="sldNum" sz="quarter" idx="12"/>
          </p:nvPr>
        </p:nvSpPr>
        <p:spPr>
          <a:xfrm>
            <a:off x="8610600" y="6356350"/>
            <a:ext cx="2743200" cy="365125"/>
          </a:xfrm>
        </p:spPr>
        <p:txBody>
          <a:bodyPr>
            <a:normAutofit/>
          </a:bodyPr>
          <a:lstStyle/>
          <a:p>
            <a:pPr>
              <a:spcAft>
                <a:spcPts val="600"/>
              </a:spcAft>
            </a:pPr>
            <a:fld id="{09A01C0A-2BB6-49E7-91A3-DCB9F9F59583}" type="slidenum">
              <a:rPr lang="en-US">
                <a:solidFill>
                  <a:schemeClr val="bg1"/>
                </a:solidFill>
              </a:rPr>
              <a:pPr>
                <a:spcAft>
                  <a:spcPts val="600"/>
                </a:spcAft>
              </a:pPr>
              <a:t>2</a:t>
            </a:fld>
            <a:endParaRPr lang="en-US" dirty="0">
              <a:solidFill>
                <a:schemeClr val="bg1"/>
              </a:solidFill>
            </a:endParaRPr>
          </a:p>
        </p:txBody>
      </p:sp>
      <p:grpSp>
        <p:nvGrpSpPr>
          <p:cNvPr id="30"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1" name="Freeform: Shape 30">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8" name="TextBox 7">
            <a:extLst>
              <a:ext uri="{FF2B5EF4-FFF2-40B4-BE49-F238E27FC236}">
                <a16:creationId xmlns:a16="http://schemas.microsoft.com/office/drawing/2014/main" id="{B2E1584D-4349-0E9D-6970-AA46043FFF4C}"/>
              </a:ext>
            </a:extLst>
          </p:cNvPr>
          <p:cNvSpPr txBox="1"/>
          <p:nvPr/>
        </p:nvSpPr>
        <p:spPr>
          <a:xfrm>
            <a:off x="1588810" y="2712164"/>
            <a:ext cx="3057247" cy="1200329"/>
          </a:xfrm>
          <a:prstGeom prst="rect">
            <a:avLst/>
          </a:prstGeom>
          <a:noFill/>
        </p:spPr>
        <p:txBody>
          <a:bodyPr wrap="none" rtlCol="0">
            <a:spAutoFit/>
          </a:bodyPr>
          <a:lstStyle/>
          <a:p>
            <a:pPr algn="ctr"/>
            <a:r>
              <a:rPr lang="en-US" sz="3600" b="1" dirty="0">
                <a:solidFill>
                  <a:schemeClr val="bg1"/>
                </a:solidFill>
                <a:latin typeface="Arial" panose="020B0604020202020204" pitchFamily="34" charset="0"/>
                <a:cs typeface="Arial" panose="020B0604020202020204" pitchFamily="34" charset="0"/>
              </a:rPr>
              <a:t>STANDARD</a:t>
            </a:r>
          </a:p>
          <a:p>
            <a:pPr algn="ctr"/>
            <a:r>
              <a:rPr lang="en-US" sz="3600" b="1" dirty="0">
                <a:solidFill>
                  <a:schemeClr val="bg1"/>
                </a:solidFill>
                <a:latin typeface="Arial" panose="020B0604020202020204" pitchFamily="34" charset="0"/>
                <a:cs typeface="Arial" panose="020B0604020202020204" pitchFamily="34" charset="0"/>
              </a:rPr>
              <a:t>DISCLAIMER</a:t>
            </a:r>
          </a:p>
        </p:txBody>
      </p:sp>
    </p:spTree>
    <p:extLst>
      <p:ext uri="{BB962C8B-B14F-4D97-AF65-F5344CB8AC3E}">
        <p14:creationId xmlns:p14="http://schemas.microsoft.com/office/powerpoint/2010/main" val="118716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7AF4F4F2-9F16-FDC8-B8D7-F1FBEC8BDFC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The ABCs of I/As</a:t>
            </a:r>
          </a:p>
        </p:txBody>
      </p:sp>
      <p:grpSp>
        <p:nvGrpSpPr>
          <p:cNvPr id="20" name="Group 19">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73D640AD-F5FD-8112-943C-9A9781690251}"/>
              </a:ext>
            </a:extLst>
          </p:cNvPr>
          <p:cNvSpPr>
            <a:spLocks noGrp="1"/>
          </p:cNvSpPr>
          <p:nvPr>
            <p:ph type="sldNum" sz="quarter" idx="12"/>
          </p:nvPr>
        </p:nvSpPr>
        <p:spPr>
          <a:xfrm>
            <a:off x="8610600" y="6356350"/>
            <a:ext cx="2743200" cy="365125"/>
          </a:xfrm>
        </p:spPr>
        <p:txBody>
          <a:bodyPr>
            <a:normAutofit/>
          </a:bodyPr>
          <a:lstStyle/>
          <a:p>
            <a:pPr>
              <a:spcAft>
                <a:spcPts val="600"/>
              </a:spcAft>
            </a:pPr>
            <a:fld id="{09A01C0A-2BB6-49E7-91A3-DCB9F9F59583}" type="slidenum">
              <a:rPr lang="en-US" smtClean="0"/>
              <a:pPr>
                <a:spcAft>
                  <a:spcPts val="600"/>
                </a:spcAft>
              </a:pPr>
              <a:t>20</a:t>
            </a:fld>
            <a:endParaRPr lang="en-US"/>
          </a:p>
        </p:txBody>
      </p:sp>
      <p:grpSp>
        <p:nvGrpSpPr>
          <p:cNvPr id="9" name="Group 8">
            <a:extLst>
              <a:ext uri="{FF2B5EF4-FFF2-40B4-BE49-F238E27FC236}">
                <a16:creationId xmlns:a16="http://schemas.microsoft.com/office/drawing/2014/main" id="{A176DB32-9BF3-8183-F539-292F74542BA8}"/>
              </a:ext>
            </a:extLst>
          </p:cNvPr>
          <p:cNvGrpSpPr/>
          <p:nvPr/>
        </p:nvGrpSpPr>
        <p:grpSpPr>
          <a:xfrm>
            <a:off x="472931" y="206381"/>
            <a:ext cx="4042533" cy="4547206"/>
            <a:chOff x="5263515" y="274642"/>
            <a:chExt cx="4042533" cy="4547206"/>
          </a:xfrm>
        </p:grpSpPr>
        <p:sp>
          <p:nvSpPr>
            <p:cNvPr id="8" name="Rectangle 7">
              <a:extLst>
                <a:ext uri="{FF2B5EF4-FFF2-40B4-BE49-F238E27FC236}">
                  <a16:creationId xmlns:a16="http://schemas.microsoft.com/office/drawing/2014/main" id="{66199C4A-42D1-0244-420F-18DCF295DE5C}"/>
                </a:ext>
              </a:extLst>
            </p:cNvPr>
            <p:cNvSpPr/>
            <p:nvPr/>
          </p:nvSpPr>
          <p:spPr>
            <a:xfrm>
              <a:off x="5263515" y="274642"/>
              <a:ext cx="4032504" cy="45472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F78703-A8B2-ED20-F0E8-D0AFD5F1D24E}"/>
                </a:ext>
              </a:extLst>
            </p:cNvPr>
            <p:cNvPicPr>
              <a:picLocks noChangeAspect="1"/>
            </p:cNvPicPr>
            <p:nvPr/>
          </p:nvPicPr>
          <p:blipFill>
            <a:blip r:embed="rId2"/>
            <a:stretch>
              <a:fillRect/>
            </a:stretch>
          </p:blipFill>
          <p:spPr>
            <a:xfrm>
              <a:off x="5298274" y="328131"/>
              <a:ext cx="4007774" cy="4493717"/>
            </a:xfrm>
            <a:prstGeom prst="rect">
              <a:avLst/>
            </a:prstGeom>
          </p:spPr>
        </p:pic>
      </p:grpSp>
      <p:sp>
        <p:nvSpPr>
          <p:cNvPr id="11" name="TextBox 10">
            <a:extLst>
              <a:ext uri="{FF2B5EF4-FFF2-40B4-BE49-F238E27FC236}">
                <a16:creationId xmlns:a16="http://schemas.microsoft.com/office/drawing/2014/main" id="{36AB132D-C334-298A-07DC-B5DD8E37D748}"/>
              </a:ext>
            </a:extLst>
          </p:cNvPr>
          <p:cNvSpPr txBox="1"/>
          <p:nvPr/>
        </p:nvSpPr>
        <p:spPr>
          <a:xfrm>
            <a:off x="778938" y="4790690"/>
            <a:ext cx="1619867" cy="338554"/>
          </a:xfrm>
          <a:prstGeom prst="rect">
            <a:avLst/>
          </a:prstGeom>
          <a:noFill/>
        </p:spPr>
        <p:txBody>
          <a:bodyPr wrap="none" rtlCol="0">
            <a:spAutoFit/>
          </a:bodyPr>
          <a:lstStyle/>
          <a:p>
            <a:r>
              <a:rPr lang="en-US" sz="1600" dirty="0"/>
              <a:t>Credit: Wikipedia</a:t>
            </a:r>
          </a:p>
        </p:txBody>
      </p:sp>
      <p:pic>
        <p:nvPicPr>
          <p:cNvPr id="13" name="Picture 12">
            <a:extLst>
              <a:ext uri="{FF2B5EF4-FFF2-40B4-BE49-F238E27FC236}">
                <a16:creationId xmlns:a16="http://schemas.microsoft.com/office/drawing/2014/main" id="{C2D9BF01-304B-2F2E-A021-47551C5D7B13}"/>
              </a:ext>
            </a:extLst>
          </p:cNvPr>
          <p:cNvPicPr>
            <a:picLocks noChangeAspect="1"/>
          </p:cNvPicPr>
          <p:nvPr/>
        </p:nvPicPr>
        <p:blipFill>
          <a:blip r:embed="rId3"/>
          <a:stretch>
            <a:fillRect/>
          </a:stretch>
        </p:blipFill>
        <p:spPr>
          <a:xfrm>
            <a:off x="5434774" y="299242"/>
            <a:ext cx="3623501" cy="3062114"/>
          </a:xfrm>
          <a:prstGeom prst="rect">
            <a:avLst/>
          </a:prstGeom>
        </p:spPr>
      </p:pic>
      <p:pic>
        <p:nvPicPr>
          <p:cNvPr id="19" name="Picture 18">
            <a:extLst>
              <a:ext uri="{FF2B5EF4-FFF2-40B4-BE49-F238E27FC236}">
                <a16:creationId xmlns:a16="http://schemas.microsoft.com/office/drawing/2014/main" id="{C18F71B4-D7A3-7C6D-5436-E8C073C88F27}"/>
              </a:ext>
            </a:extLst>
          </p:cNvPr>
          <p:cNvPicPr>
            <a:picLocks noChangeAspect="1"/>
          </p:cNvPicPr>
          <p:nvPr/>
        </p:nvPicPr>
        <p:blipFill>
          <a:blip r:embed="rId4"/>
          <a:stretch>
            <a:fillRect/>
          </a:stretch>
        </p:blipFill>
        <p:spPr>
          <a:xfrm>
            <a:off x="6737303" y="3650171"/>
            <a:ext cx="4981766" cy="2619591"/>
          </a:xfrm>
          <a:prstGeom prst="rect">
            <a:avLst/>
          </a:prstGeom>
        </p:spPr>
      </p:pic>
    </p:spTree>
    <p:extLst>
      <p:ext uri="{BB962C8B-B14F-4D97-AF65-F5344CB8AC3E}">
        <p14:creationId xmlns:p14="http://schemas.microsoft.com/office/powerpoint/2010/main" val="291210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5E983-BCAE-82DA-1131-99EC3BD396AA}"/>
              </a:ext>
            </a:extLst>
          </p:cNvPr>
          <p:cNvSpPr>
            <a:spLocks noGrp="1"/>
          </p:cNvSpPr>
          <p:nvPr>
            <p:ph type="title"/>
          </p:nvPr>
        </p:nvSpPr>
        <p:spPr>
          <a:xfrm>
            <a:off x="6585882" y="4433530"/>
            <a:ext cx="4820134" cy="1635639"/>
          </a:xfrm>
        </p:spPr>
        <p:txBody>
          <a:bodyPr vert="horz" lIns="91440" tIns="45720" rIns="91440" bIns="45720" rtlCol="0" anchor="t">
            <a:normAutofit/>
          </a:bodyPr>
          <a:lstStyle/>
          <a:p>
            <a:r>
              <a:rPr lang="en-US" sz="4000" b="1" kern="1200">
                <a:solidFill>
                  <a:schemeClr val="tx2"/>
                </a:solidFill>
                <a:latin typeface="+mj-lt"/>
                <a:ea typeface="+mj-ea"/>
                <a:cs typeface="+mj-cs"/>
              </a:rPr>
              <a:t>EXAMPLES OF TRICKLING FILTERS</a:t>
            </a:r>
          </a:p>
        </p:txBody>
      </p:sp>
      <p:pic>
        <p:nvPicPr>
          <p:cNvPr id="8" name="Picture 4" descr="Residential Basket Biofilter">
            <a:extLst>
              <a:ext uri="{FF2B5EF4-FFF2-40B4-BE49-F238E27FC236}">
                <a16:creationId xmlns:a16="http://schemas.microsoft.com/office/drawing/2014/main" id="{4AEB88FF-821B-0ADF-394C-986BD83CC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42" r="2928" b="-1"/>
          <a:stretch/>
        </p:blipFill>
        <p:spPr bwMode="auto">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39" name="Freeform: Shape 38">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2" name="Freeform: Shape 41">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2" descr="Otis, MA Municipal Wastewater Treatment Plant">
            <a:extLst>
              <a:ext uri="{FF2B5EF4-FFF2-40B4-BE49-F238E27FC236}">
                <a16:creationId xmlns:a16="http://schemas.microsoft.com/office/drawing/2014/main" id="{C5A45225-0601-E437-9BBE-FE04A888335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3253" r="12017" b="2"/>
          <a:stretch/>
        </p:blipFill>
        <p:spPr bwMode="auto">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45" name="Freeform: Shape 44">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8" name="Freeform: Shape 47">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Footer Placeholder 3">
            <a:extLst>
              <a:ext uri="{FF2B5EF4-FFF2-40B4-BE49-F238E27FC236}">
                <a16:creationId xmlns:a16="http://schemas.microsoft.com/office/drawing/2014/main" id="{A7662680-10C3-3750-D2E5-370554270D7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5" name="Slide Number Placeholder 4">
            <a:extLst>
              <a:ext uri="{FF2B5EF4-FFF2-40B4-BE49-F238E27FC236}">
                <a16:creationId xmlns:a16="http://schemas.microsoft.com/office/drawing/2014/main" id="{4CFA7B23-F89F-67E7-CD79-06FE3CFFBB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a:pPr>
                <a:spcAft>
                  <a:spcPts val="600"/>
                </a:spcAft>
              </a:pPr>
              <a:t>21</a:t>
            </a:fld>
            <a:endParaRPr lang="en-US"/>
          </a:p>
        </p:txBody>
      </p:sp>
    </p:spTree>
    <p:extLst>
      <p:ext uri="{BB962C8B-B14F-4D97-AF65-F5344CB8AC3E}">
        <p14:creationId xmlns:p14="http://schemas.microsoft.com/office/powerpoint/2010/main" val="4209532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57BA67A-A2B1-F566-BA4C-95DD9CC0BBA2}"/>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000" b="1" kern="1200" dirty="0">
                <a:solidFill>
                  <a:schemeClr val="tx1"/>
                </a:solidFill>
                <a:latin typeface="+mj-lt"/>
                <a:ea typeface="+mj-ea"/>
                <a:cs typeface="+mj-cs"/>
              </a:rPr>
              <a:t>NITRIFYING TECHNOLOGIES*</a:t>
            </a:r>
          </a:p>
        </p:txBody>
      </p:sp>
      <p:sp>
        <p:nvSpPr>
          <p:cNvPr id="6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4546FCA9-240C-A805-FF94-9FF7D7BE1D6A}"/>
              </a:ext>
            </a:extLst>
          </p:cNvPr>
          <p:cNvSpPr>
            <a:spLocks noGrp="1"/>
          </p:cNvSpPr>
          <p:nvPr>
            <p:ph idx="1"/>
          </p:nvPr>
        </p:nvSpPr>
        <p:spPr>
          <a:xfrm>
            <a:off x="5126418" y="552091"/>
            <a:ext cx="6224335" cy="5431536"/>
          </a:xfrm>
        </p:spPr>
        <p:txBody>
          <a:bodyPr vert="horz" lIns="91440" tIns="45720" rIns="91440" bIns="45720" rtlCol="0" anchor="ctr">
            <a:normAutofit/>
          </a:bodyPr>
          <a:lstStyle/>
          <a:p>
            <a:pPr indent="-228600">
              <a:buFont typeface="Arial" panose="020B0604020202020204" pitchFamily="34" charset="0"/>
              <a:buChar char="•"/>
            </a:pPr>
            <a:r>
              <a:rPr lang="en-US" sz="2800" dirty="0" err="1"/>
              <a:t>NitrEx</a:t>
            </a:r>
            <a:endParaRPr lang="en-US" sz="2800" dirty="0"/>
          </a:p>
          <a:p>
            <a:pPr indent="-228600">
              <a:buFont typeface="Arial" panose="020B0604020202020204" pitchFamily="34" charset="0"/>
              <a:buChar char="•"/>
            </a:pPr>
            <a:r>
              <a:rPr lang="en-US" sz="2800" dirty="0" err="1"/>
              <a:t>N</a:t>
            </a:r>
            <a:r>
              <a:rPr lang="en-US" sz="2800" cap="none" dirty="0" err="1"/>
              <a:t>itROE</a:t>
            </a:r>
            <a:r>
              <a:rPr lang="en-US" sz="2800" cap="none" dirty="0"/>
              <a:t> WWTS</a:t>
            </a:r>
            <a:endParaRPr lang="en-US" sz="2800" dirty="0"/>
          </a:p>
          <a:p>
            <a:pPr indent="-228600">
              <a:buFont typeface="Arial" panose="020B0604020202020204" pitchFamily="34" charset="0"/>
              <a:buChar char="•"/>
            </a:pPr>
            <a:endParaRPr lang="en-US" sz="2200" dirty="0"/>
          </a:p>
        </p:txBody>
      </p:sp>
      <p:sp>
        <p:nvSpPr>
          <p:cNvPr id="5" name="Footer Placeholder 4">
            <a:extLst>
              <a:ext uri="{FF2B5EF4-FFF2-40B4-BE49-F238E27FC236}">
                <a16:creationId xmlns:a16="http://schemas.microsoft.com/office/drawing/2014/main" id="{74CCB6D8-B3D7-329D-88A5-3ABBC6AAE723}"/>
              </a:ext>
            </a:extLst>
          </p:cNvPr>
          <p:cNvSpPr>
            <a:spLocks noGrp="1"/>
          </p:cNvSpPr>
          <p:nvPr>
            <p:ph type="ftr" sz="quarter" idx="4294967295"/>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6" name="Slide Number Placeholder 5">
            <a:extLst>
              <a:ext uri="{FF2B5EF4-FFF2-40B4-BE49-F238E27FC236}">
                <a16:creationId xmlns:a16="http://schemas.microsoft.com/office/drawing/2014/main" id="{BA015A3F-AADD-1829-F3D1-D5AC6694010F}"/>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a:pPr>
                <a:spcAft>
                  <a:spcPts val="600"/>
                </a:spcAft>
              </a:pPr>
              <a:t>22</a:t>
            </a:fld>
            <a:endParaRPr lang="en-US"/>
          </a:p>
        </p:txBody>
      </p:sp>
      <p:sp>
        <p:nvSpPr>
          <p:cNvPr id="2" name="TextBox 1">
            <a:extLst>
              <a:ext uri="{FF2B5EF4-FFF2-40B4-BE49-F238E27FC236}">
                <a16:creationId xmlns:a16="http://schemas.microsoft.com/office/drawing/2014/main" id="{3B8C94DC-BF15-D6E0-C94A-BAC622F6A4DC}"/>
              </a:ext>
            </a:extLst>
          </p:cNvPr>
          <p:cNvSpPr txBox="1"/>
          <p:nvPr/>
        </p:nvSpPr>
        <p:spPr>
          <a:xfrm>
            <a:off x="5126418" y="6062472"/>
            <a:ext cx="3325398" cy="338554"/>
          </a:xfrm>
          <a:prstGeom prst="rect">
            <a:avLst/>
          </a:prstGeom>
          <a:noFill/>
        </p:spPr>
        <p:txBody>
          <a:bodyPr wrap="none" rtlCol="0">
            <a:spAutoFit/>
          </a:bodyPr>
          <a:lstStyle/>
          <a:p>
            <a:r>
              <a:rPr lang="en-US" sz="1600" dirty="0"/>
              <a:t>* Not the only nitrifying technologies.</a:t>
            </a:r>
          </a:p>
        </p:txBody>
      </p:sp>
    </p:spTree>
    <p:extLst>
      <p:ext uri="{BB962C8B-B14F-4D97-AF65-F5344CB8AC3E}">
        <p14:creationId xmlns:p14="http://schemas.microsoft.com/office/powerpoint/2010/main" val="4286299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B3CC9-E117-9F7D-2108-AD248D6B7F06}"/>
              </a:ext>
            </a:extLst>
          </p:cNvPr>
          <p:cNvSpPr>
            <a:spLocks noGrp="1"/>
          </p:cNvSpPr>
          <p:nvPr>
            <p:ph type="title"/>
          </p:nvPr>
        </p:nvSpPr>
        <p:spPr>
          <a:xfrm>
            <a:off x="1155558" y="637762"/>
            <a:ext cx="4284397" cy="5576770"/>
          </a:xfrm>
        </p:spPr>
        <p:txBody>
          <a:bodyPr vert="horz" lIns="91440" tIns="45720" rIns="91440" bIns="45720" rtlCol="0" anchor="ctr">
            <a:normAutofit/>
          </a:bodyPr>
          <a:lstStyle/>
          <a:p>
            <a:r>
              <a:rPr lang="en-US" sz="4000" b="1" kern="1200" dirty="0">
                <a:solidFill>
                  <a:schemeClr val="bg1"/>
                </a:solidFill>
                <a:latin typeface="+mj-lt"/>
                <a:ea typeface="+mj-ea"/>
                <a:cs typeface="+mj-cs"/>
              </a:rPr>
              <a:t>LEACHING AREA AERATION WITH BACTERIAL AUGMENTATION</a:t>
            </a:r>
          </a:p>
        </p:txBody>
      </p:sp>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773D1E-2AA0-C424-34A5-475E904B1FF5}"/>
              </a:ext>
            </a:extLst>
          </p:cNvPr>
          <p:cNvSpPr txBox="1"/>
          <p:nvPr/>
        </p:nvSpPr>
        <p:spPr>
          <a:xfrm>
            <a:off x="7013448" y="2578608"/>
            <a:ext cx="3225883"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a:t>PIRANA</a:t>
            </a:r>
          </a:p>
          <a:p>
            <a:pPr marL="457200" indent="-457200">
              <a:buFont typeface="Arial" panose="020B0604020202020204" pitchFamily="34" charset="0"/>
              <a:buChar char="•"/>
            </a:pPr>
            <a:r>
              <a:rPr lang="en-US" sz="2800" dirty="0"/>
              <a:t>SLUDGEHAMMER</a:t>
            </a:r>
          </a:p>
          <a:p>
            <a:pPr marL="457200" indent="-457200">
              <a:buFont typeface="Arial" panose="020B0604020202020204" pitchFamily="34" charset="0"/>
              <a:buChar char="•"/>
            </a:pPr>
            <a:r>
              <a:rPr lang="en-US" sz="2800" dirty="0"/>
              <a:t>SOILAIR</a:t>
            </a:r>
          </a:p>
        </p:txBody>
      </p:sp>
    </p:spTree>
    <p:extLst>
      <p:ext uri="{BB962C8B-B14F-4D97-AF65-F5344CB8AC3E}">
        <p14:creationId xmlns:p14="http://schemas.microsoft.com/office/powerpoint/2010/main" val="184518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5FF6644-A2E0-ACC4-D90B-D924EA4E0ECB}"/>
              </a:ext>
            </a:extLst>
          </p:cNvPr>
          <p:cNvSpPr>
            <a:spLocks noGrp="1"/>
          </p:cNvSpPr>
          <p:nvPr>
            <p:ph type="title"/>
          </p:nvPr>
        </p:nvSpPr>
        <p:spPr>
          <a:xfrm>
            <a:off x="1155559" y="637762"/>
            <a:ext cx="2899568" cy="5576770"/>
          </a:xfrm>
        </p:spPr>
        <p:txBody>
          <a:bodyPr vert="horz" lIns="91440" tIns="45720" rIns="91440" bIns="45720" rtlCol="0" anchor="ctr">
            <a:normAutofit/>
          </a:bodyPr>
          <a:lstStyle/>
          <a:p>
            <a:r>
              <a:rPr lang="en-US" sz="4000" b="1" kern="1200" dirty="0">
                <a:solidFill>
                  <a:schemeClr val="bg1"/>
                </a:solidFill>
                <a:latin typeface="+mj-lt"/>
                <a:ea typeface="+mj-ea"/>
                <a:cs typeface="+mj-cs"/>
              </a:rPr>
              <a:t>EXAMPLES</a:t>
            </a:r>
          </a:p>
        </p:txBody>
      </p:sp>
      <p:sp>
        <p:nvSpPr>
          <p:cNvPr id="12" name="Rectangle 1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result for pirana septic system">
            <a:extLst>
              <a:ext uri="{FF2B5EF4-FFF2-40B4-BE49-F238E27FC236}">
                <a16:creationId xmlns:a16="http://schemas.microsoft.com/office/drawing/2014/main" id="{01BB210E-3A52-8346-CF02-853E95F0A0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720" b="6079"/>
          <a:stretch/>
        </p:blipFill>
        <p:spPr bwMode="auto">
          <a:xfrm>
            <a:off x="5760263" y="366836"/>
            <a:ext cx="2806983" cy="3266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ludge Hammer – Dig-it Excavating">
            <a:extLst>
              <a:ext uri="{FF2B5EF4-FFF2-40B4-BE49-F238E27FC236}">
                <a16:creationId xmlns:a16="http://schemas.microsoft.com/office/drawing/2014/main" id="{F6C2E4CA-A828-92F0-E1A4-559610360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44" t="22292" r="25354" b="1042"/>
          <a:stretch/>
        </p:blipFill>
        <p:spPr bwMode="auto">
          <a:xfrm>
            <a:off x="8951110" y="1186125"/>
            <a:ext cx="2899687" cy="39873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ilAir - Geomatrix Systems">
            <a:extLst>
              <a:ext uri="{FF2B5EF4-FFF2-40B4-BE49-F238E27FC236}">
                <a16:creationId xmlns:a16="http://schemas.microsoft.com/office/drawing/2014/main" id="{7A29D64D-89CA-2AFC-E4B0-E413722D5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501" y="3878705"/>
            <a:ext cx="3645408" cy="27340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9F1F703-4CF7-ADDD-3D14-5259D48B410D}"/>
              </a:ext>
            </a:extLst>
          </p:cNvPr>
          <p:cNvSpPr>
            <a:spLocks noGrp="1"/>
          </p:cNvSpPr>
          <p:nvPr>
            <p:ph type="ftr" sz="quarter" idx="11"/>
          </p:nvPr>
        </p:nvSpPr>
        <p:spPr/>
        <p:txBody>
          <a:bodyPr/>
          <a:lstStyle/>
          <a:p>
            <a:r>
              <a:rPr lang="en-US"/>
              <a:t>The ABCs of I/As</a:t>
            </a:r>
            <a:endParaRPr lang="en-US" dirty="0"/>
          </a:p>
        </p:txBody>
      </p:sp>
      <p:sp>
        <p:nvSpPr>
          <p:cNvPr id="3" name="Slide Number Placeholder 2">
            <a:extLst>
              <a:ext uri="{FF2B5EF4-FFF2-40B4-BE49-F238E27FC236}">
                <a16:creationId xmlns:a16="http://schemas.microsoft.com/office/drawing/2014/main" id="{E793DAF9-B291-926E-CC3E-5E4512CE3016}"/>
              </a:ext>
            </a:extLst>
          </p:cNvPr>
          <p:cNvSpPr>
            <a:spLocks noGrp="1"/>
          </p:cNvSpPr>
          <p:nvPr>
            <p:ph type="sldNum" sz="quarter" idx="12"/>
          </p:nvPr>
        </p:nvSpPr>
        <p:spPr/>
        <p:txBody>
          <a:bodyPr/>
          <a:lstStyle/>
          <a:p>
            <a:fld id="{09A01C0A-2BB6-49E7-91A3-DCB9F9F59583}" type="slidenum">
              <a:rPr lang="en-US" smtClean="0"/>
              <a:pPr/>
              <a:t>24</a:t>
            </a:fld>
            <a:endParaRPr lang="en-US" dirty="0"/>
          </a:p>
        </p:txBody>
      </p:sp>
    </p:spTree>
    <p:extLst>
      <p:ext uri="{BB962C8B-B14F-4D97-AF65-F5344CB8AC3E}">
        <p14:creationId xmlns:p14="http://schemas.microsoft.com/office/powerpoint/2010/main" val="65473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6052A-3360-FFB9-8168-4C96689BE664}"/>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SOME ONE-OF-A-KINDS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4A6700-EC40-C7FE-781F-D5C5CE2D6BA7}"/>
              </a:ext>
            </a:extLst>
          </p:cNvPr>
          <p:cNvSpPr>
            <a:spLocks noGrp="1"/>
          </p:cNvSpPr>
          <p:nvPr>
            <p:ph idx="1"/>
          </p:nvPr>
        </p:nvSpPr>
        <p:spPr>
          <a:xfrm>
            <a:off x="4447308" y="591344"/>
            <a:ext cx="6906491" cy="5585619"/>
          </a:xfrm>
        </p:spPr>
        <p:txBody>
          <a:bodyPr anchor="ctr">
            <a:normAutofit/>
          </a:bodyPr>
          <a:lstStyle/>
          <a:p>
            <a:r>
              <a:rPr lang="en-US" dirty="0"/>
              <a:t>TEXTILE FILTER WITH AEROBIC TREATMENT</a:t>
            </a:r>
          </a:p>
          <a:p>
            <a:pPr lvl="1"/>
            <a:r>
              <a:rPr lang="en-US" dirty="0"/>
              <a:t>ADVANTEX</a:t>
            </a:r>
          </a:p>
          <a:p>
            <a:r>
              <a:rPr lang="en-US" dirty="0"/>
              <a:t>SEQUENCING BATCH REACTOR</a:t>
            </a:r>
          </a:p>
          <a:p>
            <a:pPr lvl="1"/>
            <a:r>
              <a:rPr lang="en-US" dirty="0"/>
              <a:t>AMPHIDROME</a:t>
            </a:r>
          </a:p>
          <a:p>
            <a:r>
              <a:rPr lang="en-US" dirty="0"/>
              <a:t>ACTIVATED SLUDGE W/BIOLOGICAL FILTRATION(MEMBRANE)</a:t>
            </a:r>
          </a:p>
          <a:p>
            <a:pPr lvl="1"/>
            <a:r>
              <a:rPr lang="en-US" dirty="0"/>
              <a:t>BUSSE -MF</a:t>
            </a:r>
          </a:p>
        </p:txBody>
      </p:sp>
      <p:sp>
        <p:nvSpPr>
          <p:cNvPr id="4" name="Footer Placeholder 3">
            <a:extLst>
              <a:ext uri="{FF2B5EF4-FFF2-40B4-BE49-F238E27FC236}">
                <a16:creationId xmlns:a16="http://schemas.microsoft.com/office/drawing/2014/main" id="{602D5C22-D863-D313-725A-0485708E3567}"/>
              </a:ext>
            </a:extLst>
          </p:cNvPr>
          <p:cNvSpPr>
            <a:spLocks noGrp="1"/>
          </p:cNvSpPr>
          <p:nvPr>
            <p:ph type="ftr" sz="quarter" idx="11"/>
          </p:nvPr>
        </p:nvSpPr>
        <p:spPr>
          <a:xfrm>
            <a:off x="4038600" y="6356350"/>
            <a:ext cx="5251174" cy="365125"/>
          </a:xfrm>
        </p:spPr>
        <p:txBody>
          <a:bodyPr>
            <a:normAutofit/>
          </a:bodyPr>
          <a:lstStyle/>
          <a:p>
            <a:pPr>
              <a:spcAft>
                <a:spcPts val="600"/>
              </a:spcAft>
            </a:pPr>
            <a:r>
              <a:rPr lang="en-US"/>
              <a:t>The ABCs of I/As</a:t>
            </a:r>
          </a:p>
        </p:txBody>
      </p:sp>
      <p:sp>
        <p:nvSpPr>
          <p:cNvPr id="5" name="Slide Number Placeholder 4">
            <a:extLst>
              <a:ext uri="{FF2B5EF4-FFF2-40B4-BE49-F238E27FC236}">
                <a16:creationId xmlns:a16="http://schemas.microsoft.com/office/drawing/2014/main" id="{6C39C409-E6F3-3F8E-615D-BAE293C09EEC}"/>
              </a:ext>
            </a:extLst>
          </p:cNvPr>
          <p:cNvSpPr>
            <a:spLocks noGrp="1"/>
          </p:cNvSpPr>
          <p:nvPr>
            <p:ph type="sldNum" sz="quarter" idx="12"/>
          </p:nvPr>
        </p:nvSpPr>
        <p:spPr>
          <a:xfrm>
            <a:off x="9541564" y="6356350"/>
            <a:ext cx="1812235" cy="365125"/>
          </a:xfrm>
        </p:spPr>
        <p:txBody>
          <a:bodyPr>
            <a:normAutofit/>
          </a:bodyPr>
          <a:lstStyle/>
          <a:p>
            <a:pPr>
              <a:spcAft>
                <a:spcPts val="600"/>
              </a:spcAft>
            </a:pPr>
            <a:fld id="{09A01C0A-2BB6-49E7-91A3-DCB9F9F59583}" type="slidenum">
              <a:rPr lang="en-US" smtClean="0"/>
              <a:pPr>
                <a:spcAft>
                  <a:spcPts val="600"/>
                </a:spcAft>
              </a:pPr>
              <a:t>25</a:t>
            </a:fld>
            <a:endParaRPr lang="en-US"/>
          </a:p>
        </p:txBody>
      </p:sp>
    </p:spTree>
    <p:extLst>
      <p:ext uri="{BB962C8B-B14F-4D97-AF65-F5344CB8AC3E}">
        <p14:creationId xmlns:p14="http://schemas.microsoft.com/office/powerpoint/2010/main" val="144361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8579B7F-95F0-0D22-F8FD-AAE2E9ACEEA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The ABCs of I/As</a:t>
            </a:r>
          </a:p>
        </p:txBody>
      </p:sp>
      <p:sp>
        <p:nvSpPr>
          <p:cNvPr id="5" name="Slide Number Placeholder 4">
            <a:extLst>
              <a:ext uri="{FF2B5EF4-FFF2-40B4-BE49-F238E27FC236}">
                <a16:creationId xmlns:a16="http://schemas.microsoft.com/office/drawing/2014/main" id="{8FDF5D61-B1E8-35D0-BFD2-37AE730041D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a:solidFill>
                  <a:schemeClr val="tx1">
                    <a:lumMod val="50000"/>
                    <a:lumOff val="50000"/>
                  </a:schemeClr>
                </a:solidFill>
              </a:rPr>
              <a:pPr>
                <a:spcAft>
                  <a:spcPts val="600"/>
                </a:spcAft>
              </a:pPr>
              <a:t>26</a:t>
            </a:fld>
            <a:endParaRPr lang="en-US">
              <a:solidFill>
                <a:schemeClr val="tx1">
                  <a:lumMod val="50000"/>
                  <a:lumOff val="50000"/>
                </a:schemeClr>
              </a:solidFill>
            </a:endParaRPr>
          </a:p>
        </p:txBody>
      </p:sp>
      <p:pic>
        <p:nvPicPr>
          <p:cNvPr id="3074" name="Picture 2" descr="bussegt">
            <a:extLst>
              <a:ext uri="{FF2B5EF4-FFF2-40B4-BE49-F238E27FC236}">
                <a16:creationId xmlns:a16="http://schemas.microsoft.com/office/drawing/2014/main" id="{5A4F1E7D-1F6C-9DC0-B27D-D94004E37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402" y="1758949"/>
            <a:ext cx="3744047" cy="37440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CDA7C9F-2B83-6FA9-712E-A266104D1A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 t="71686"/>
          <a:stretch/>
        </p:blipFill>
        <p:spPr bwMode="auto">
          <a:xfrm>
            <a:off x="613837" y="801992"/>
            <a:ext cx="6553184" cy="17673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hoto of AdvanTex AX20 Treatment System">
            <a:extLst>
              <a:ext uri="{FF2B5EF4-FFF2-40B4-BE49-F238E27FC236}">
                <a16:creationId xmlns:a16="http://schemas.microsoft.com/office/drawing/2014/main" id="{1371F6E1-E5A5-1DAA-B6B2-37000A5BE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010" y="3195029"/>
            <a:ext cx="4277802" cy="303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845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A5B5FE-A1A2-6438-11AC-D8FF1F84582D}"/>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4000" b="1" kern="1200" dirty="0">
                <a:solidFill>
                  <a:schemeClr val="tx1"/>
                </a:solidFill>
                <a:latin typeface="+mj-lt"/>
                <a:ea typeface="+mj-ea"/>
                <a:cs typeface="+mj-cs"/>
              </a:rPr>
              <a:t>ALTERNATIVE LEACHING AREA:</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TREATMENT WITH DISPOSAL</a:t>
            </a:r>
          </a:p>
        </p:txBody>
      </p:sp>
      <p:sp>
        <p:nvSpPr>
          <p:cNvPr id="4" name="Text Placeholder 3">
            <a:extLst>
              <a:ext uri="{FF2B5EF4-FFF2-40B4-BE49-F238E27FC236}">
                <a16:creationId xmlns:a16="http://schemas.microsoft.com/office/drawing/2014/main" id="{6216BDD7-F9BD-7B30-917B-435EA9063BA4}"/>
              </a:ext>
            </a:extLst>
          </p:cNvPr>
          <p:cNvSpPr>
            <a:spLocks noGrp="1"/>
          </p:cNvSpPr>
          <p:nvPr>
            <p:ph type="body" idx="1"/>
          </p:nvPr>
        </p:nvSpPr>
        <p:spPr>
          <a:xfrm>
            <a:off x="1045028" y="3017522"/>
            <a:ext cx="9941319" cy="3124658"/>
          </a:xfrm>
        </p:spPr>
        <p:txBody>
          <a:bodyPr vert="horz" lIns="91440" tIns="45720" rIns="91440" bIns="45720" rtlCol="0" anchor="ctr">
            <a:normAutofit/>
          </a:bodyPr>
          <a:lstStyle/>
          <a:p>
            <a:pPr indent="-228600">
              <a:buFont typeface="Arial" panose="020B0604020202020204" pitchFamily="34" charset="0"/>
              <a:buChar char="•"/>
            </a:pPr>
            <a:r>
              <a:rPr lang="en-US" sz="2800" dirty="0"/>
              <a:t>Eljen GSF</a:t>
            </a:r>
          </a:p>
          <a:p>
            <a:pPr indent="-228600">
              <a:buFont typeface="Arial" panose="020B0604020202020204" pitchFamily="34" charset="0"/>
              <a:buChar char="•"/>
            </a:pPr>
            <a:r>
              <a:rPr lang="en-US" sz="2800" dirty="0"/>
              <a:t>Infiltrator ATL</a:t>
            </a:r>
          </a:p>
          <a:p>
            <a:pPr indent="-228600">
              <a:buFont typeface="Arial" panose="020B0604020202020204" pitchFamily="34" charset="0"/>
              <a:buChar char="•"/>
            </a:pPr>
            <a:r>
              <a:rPr lang="en-US" sz="2800" dirty="0" err="1"/>
              <a:t>Presby</a:t>
            </a:r>
            <a:r>
              <a:rPr lang="en-US" sz="2800" dirty="0"/>
              <a:t> Enviro-Septic</a:t>
            </a:r>
          </a:p>
          <a:p>
            <a:pPr indent="-228600">
              <a:buFont typeface="Arial" panose="020B0604020202020204" pitchFamily="34" charset="0"/>
              <a:buChar char="•"/>
            </a:pPr>
            <a:r>
              <a:rPr lang="en-US" sz="2800" dirty="0" err="1"/>
              <a:t>Presby</a:t>
            </a:r>
            <a:r>
              <a:rPr lang="en-US" sz="2800" dirty="0"/>
              <a:t> Advanced Enviro-Septic</a:t>
            </a:r>
          </a:p>
          <a:p>
            <a:pPr indent="-228600">
              <a:buFont typeface="Arial" panose="020B0604020202020204" pitchFamily="34" charset="0"/>
              <a:buChar char="•"/>
            </a:pPr>
            <a:r>
              <a:rPr lang="en-US" sz="2800" dirty="0" err="1"/>
              <a:t>Presby</a:t>
            </a:r>
            <a:r>
              <a:rPr lang="en-US" sz="2800" dirty="0"/>
              <a:t> Simple Septic</a:t>
            </a: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BB74DF8-F0E3-B82C-E613-17BE99921F50}"/>
              </a:ext>
            </a:extLst>
          </p:cNvPr>
          <p:cNvSpPr>
            <a:spLocks noGrp="1"/>
          </p:cNvSpPr>
          <p:nvPr>
            <p:ph type="ftr" sz="quarter" idx="12"/>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6" name="Slide Number Placeholder 5">
            <a:extLst>
              <a:ext uri="{FF2B5EF4-FFF2-40B4-BE49-F238E27FC236}">
                <a16:creationId xmlns:a16="http://schemas.microsoft.com/office/drawing/2014/main" id="{F4A32559-CE2B-05AF-F25F-3CF9D4CDCBA7}"/>
              </a:ext>
            </a:extLst>
          </p:cNvPr>
          <p:cNvSpPr>
            <a:spLocks noGrp="1"/>
          </p:cNvSpPr>
          <p:nvPr>
            <p:ph type="sldNum" sz="quarter" idx="13"/>
          </p:nvPr>
        </p:nvSpPr>
        <p:spPr>
          <a:xfrm>
            <a:off x="8610600" y="6492240"/>
            <a:ext cx="2743200" cy="365125"/>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27</a:t>
            </a:fld>
            <a:endParaRPr lang="en-US"/>
          </a:p>
        </p:txBody>
      </p:sp>
    </p:spTree>
    <p:extLst>
      <p:ext uri="{BB962C8B-B14F-4D97-AF65-F5344CB8AC3E}">
        <p14:creationId xmlns:p14="http://schemas.microsoft.com/office/powerpoint/2010/main" val="1101279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6" name="Rectangle 1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552E448D-2741-CE8B-FC54-F29F6915ECD5}"/>
              </a:ext>
            </a:extLst>
          </p:cNvPr>
          <p:cNvSpPr>
            <a:spLocks noGrp="1"/>
          </p:cNvSpPr>
          <p:nvPr>
            <p:ph type="ftr" sz="quarter" idx="10"/>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sp>
        <p:nvSpPr>
          <p:cNvPr id="6" name="Slide Number Placeholder 5">
            <a:extLst>
              <a:ext uri="{FF2B5EF4-FFF2-40B4-BE49-F238E27FC236}">
                <a16:creationId xmlns:a16="http://schemas.microsoft.com/office/drawing/2014/main" id="{8774134F-BA1D-33F5-4214-A164BD971AFD}"/>
              </a:ext>
            </a:extLst>
          </p:cNvPr>
          <p:cNvSpPr>
            <a:spLocks noGrp="1"/>
          </p:cNvSpPr>
          <p:nvPr>
            <p:ph type="sldNum" sz="quarter" idx="11"/>
          </p:nvPr>
        </p:nvSpPr>
        <p:spPr>
          <a:xfrm>
            <a:off x="8610600" y="6492240"/>
            <a:ext cx="2743200" cy="365125"/>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28</a:t>
            </a:fld>
            <a:endParaRPr lang="en-US"/>
          </a:p>
        </p:txBody>
      </p:sp>
      <p:pic>
        <p:nvPicPr>
          <p:cNvPr id="4098" name="Picture 2">
            <a:extLst>
              <a:ext uri="{FF2B5EF4-FFF2-40B4-BE49-F238E27FC236}">
                <a16:creationId xmlns:a16="http://schemas.microsoft.com/office/drawing/2014/main" id="{23570792-70FE-C145-34FE-A0172861881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8401" y="498569"/>
            <a:ext cx="4168515" cy="31263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TL">
            <a:extLst>
              <a:ext uri="{FF2B5EF4-FFF2-40B4-BE49-F238E27FC236}">
                <a16:creationId xmlns:a16="http://schemas.microsoft.com/office/drawing/2014/main" id="{8F4B0408-01F1-123E-186E-70ADC9C7C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634" y="1155533"/>
            <a:ext cx="4393870" cy="29219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PRESBY ENVIROSEPTIC">
            <a:extLst>
              <a:ext uri="{FF2B5EF4-FFF2-40B4-BE49-F238E27FC236}">
                <a16:creationId xmlns:a16="http://schemas.microsoft.com/office/drawing/2014/main" id="{C0E41779-02FF-790A-91A3-31752673E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4342" y="3352901"/>
            <a:ext cx="4168515" cy="28529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resby Simple-Septic - Pipe Systems by Presby Environmental ...">
            <a:extLst>
              <a:ext uri="{FF2B5EF4-FFF2-40B4-BE49-F238E27FC236}">
                <a16:creationId xmlns:a16="http://schemas.microsoft.com/office/drawing/2014/main" id="{5B959F2F-E5DA-04C6-0737-1FAA5C96AF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17" r="12587"/>
          <a:stretch/>
        </p:blipFill>
        <p:spPr bwMode="auto">
          <a:xfrm>
            <a:off x="7825476" y="4391653"/>
            <a:ext cx="2464185" cy="164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14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1B341-A227-98E4-BFB0-975930D6FAE3}"/>
              </a:ext>
            </a:extLst>
          </p:cNvPr>
          <p:cNvSpPr>
            <a:spLocks noGrp="1"/>
          </p:cNvSpPr>
          <p:nvPr>
            <p:ph type="title"/>
          </p:nvPr>
        </p:nvSpPr>
        <p:spPr>
          <a:xfrm>
            <a:off x="265176" y="1683756"/>
            <a:ext cx="3436567" cy="2396359"/>
          </a:xfrm>
        </p:spPr>
        <p:txBody>
          <a:bodyPr anchor="b">
            <a:noAutofit/>
          </a:bodyPr>
          <a:lstStyle/>
          <a:p>
            <a:pPr algn="r"/>
            <a:r>
              <a:rPr lang="en-US" sz="4000" b="1" dirty="0">
                <a:solidFill>
                  <a:srgbClr val="FFFFFF"/>
                </a:solidFill>
              </a:rPr>
              <a:t>ALTERNATIVE LEACHING AREAS: DISPOSAL ONLY</a:t>
            </a:r>
          </a:p>
        </p:txBody>
      </p:sp>
      <p:sp>
        <p:nvSpPr>
          <p:cNvPr id="4" name="Footer Placeholder 3">
            <a:extLst>
              <a:ext uri="{FF2B5EF4-FFF2-40B4-BE49-F238E27FC236}">
                <a16:creationId xmlns:a16="http://schemas.microsoft.com/office/drawing/2014/main" id="{46988326-0205-7140-84B7-0DCC2F3A6003}"/>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The ABCs of I/As</a:t>
            </a:r>
          </a:p>
        </p:txBody>
      </p:sp>
      <p:sp>
        <p:nvSpPr>
          <p:cNvPr id="5" name="Slide Number Placeholder 4">
            <a:extLst>
              <a:ext uri="{FF2B5EF4-FFF2-40B4-BE49-F238E27FC236}">
                <a16:creationId xmlns:a16="http://schemas.microsoft.com/office/drawing/2014/main" id="{ABD98E9C-1E4E-349F-CF79-282AD9FD5A1F}"/>
              </a:ext>
            </a:extLst>
          </p:cNvPr>
          <p:cNvSpPr>
            <a:spLocks noGrp="1"/>
          </p:cNvSpPr>
          <p:nvPr>
            <p:ph type="sldNum" sz="quarter" idx="12"/>
          </p:nvPr>
        </p:nvSpPr>
        <p:spPr>
          <a:xfrm>
            <a:off x="11704320" y="6455664"/>
            <a:ext cx="448056" cy="365125"/>
          </a:xfrm>
        </p:spPr>
        <p:txBody>
          <a:bodyPr>
            <a:noAutofit/>
          </a:bodyPr>
          <a:lstStyle/>
          <a:p>
            <a:pPr>
              <a:spcAft>
                <a:spcPts val="600"/>
              </a:spcAft>
            </a:pPr>
            <a:fld id="{09A01C0A-2BB6-49E7-91A3-DCB9F9F59583}" type="slidenum">
              <a:rPr lang="en-US" sz="2800">
                <a:solidFill>
                  <a:schemeClr val="tx1">
                    <a:lumMod val="50000"/>
                    <a:lumOff val="50000"/>
                  </a:schemeClr>
                </a:solidFill>
              </a:rPr>
              <a:pPr>
                <a:spcAft>
                  <a:spcPts val="600"/>
                </a:spcAft>
              </a:pPr>
              <a:t>29</a:t>
            </a:fld>
            <a:endParaRPr lang="en-US" sz="2800">
              <a:solidFill>
                <a:schemeClr val="tx1">
                  <a:lumMod val="50000"/>
                  <a:lumOff val="50000"/>
                </a:schemeClr>
              </a:solidFill>
            </a:endParaRPr>
          </a:p>
        </p:txBody>
      </p:sp>
      <p:graphicFrame>
        <p:nvGraphicFramePr>
          <p:cNvPr id="21" name="Content Placeholder 2">
            <a:extLst>
              <a:ext uri="{FF2B5EF4-FFF2-40B4-BE49-F238E27FC236}">
                <a16:creationId xmlns:a16="http://schemas.microsoft.com/office/drawing/2014/main" id="{7C671152-F3F0-8184-7B27-82A476CB51C5}"/>
              </a:ext>
            </a:extLst>
          </p:cNvPr>
          <p:cNvGraphicFramePr>
            <a:graphicFrameLocks noGrp="1"/>
          </p:cNvGraphicFramePr>
          <p:nvPr>
            <p:ph idx="1"/>
            <p:extLst>
              <p:ext uri="{D42A27DB-BD31-4B8C-83A1-F6EECF244321}">
                <p14:modId xmlns:p14="http://schemas.microsoft.com/office/powerpoint/2010/main" val="25927502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644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6" name="Group 15">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7" name="Freeform: Shape 16">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Title 5">
            <a:extLst>
              <a:ext uri="{FF2B5EF4-FFF2-40B4-BE49-F238E27FC236}">
                <a16:creationId xmlns:a16="http://schemas.microsoft.com/office/drawing/2014/main" id="{6F93A270-6565-DAA4-F0E7-DDF02F1B5172}"/>
              </a:ext>
            </a:extLst>
          </p:cNvPr>
          <p:cNvSpPr>
            <a:spLocks noGrp="1"/>
          </p:cNvSpPr>
          <p:nvPr>
            <p:ph type="title"/>
          </p:nvPr>
        </p:nvSpPr>
        <p:spPr>
          <a:xfrm>
            <a:off x="804672" y="2053641"/>
            <a:ext cx="3669161" cy="2760098"/>
          </a:xfrm>
        </p:spPr>
        <p:txBody>
          <a:bodyPr vert="horz" lIns="91440" tIns="45720" rIns="91440" bIns="45720" rtlCol="0" anchor="ctr">
            <a:normAutofit/>
          </a:bodyPr>
          <a:lstStyle/>
          <a:p>
            <a:r>
              <a:rPr lang="en-US" sz="4000" dirty="0">
                <a:solidFill>
                  <a:schemeClr val="tx2"/>
                </a:solidFill>
                <a:cs typeface="+mj-cs"/>
              </a:rPr>
              <a:t>PERSONAL DISCLAIMER</a:t>
            </a:r>
            <a:endParaRPr lang="en-US" sz="4000" kern="1200" dirty="0">
              <a:solidFill>
                <a:schemeClr val="tx2"/>
              </a:solidFill>
              <a:latin typeface="+mj-lt"/>
              <a:ea typeface="+mj-ea"/>
              <a:cs typeface="+mj-cs"/>
            </a:endParaRPr>
          </a:p>
        </p:txBody>
      </p:sp>
      <p:sp>
        <p:nvSpPr>
          <p:cNvPr id="4" name="Footer Placeholder 3">
            <a:extLst>
              <a:ext uri="{FF2B5EF4-FFF2-40B4-BE49-F238E27FC236}">
                <a16:creationId xmlns:a16="http://schemas.microsoft.com/office/drawing/2014/main" id="{AE380638-5754-EACB-B5F9-5E434677D91F}"/>
              </a:ext>
            </a:extLst>
          </p:cNvPr>
          <p:cNvSpPr>
            <a:spLocks noGrp="1"/>
          </p:cNvSpPr>
          <p:nvPr>
            <p:ph type="ftr" sz="quarter" idx="10"/>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endParaRPr lang="en-US" kern="1200" dirty="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A2E2BE83-2B5B-D497-5542-D7B20E50B2EB}"/>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3</a:t>
            </a:fld>
            <a:endParaRPr lang="en-US" dirty="0"/>
          </a:p>
        </p:txBody>
      </p:sp>
      <p:sp>
        <p:nvSpPr>
          <p:cNvPr id="8" name="Title 1">
            <a:extLst>
              <a:ext uri="{FF2B5EF4-FFF2-40B4-BE49-F238E27FC236}">
                <a16:creationId xmlns:a16="http://schemas.microsoft.com/office/drawing/2014/main" id="{60732FF8-A38E-043E-2D17-9920690832B2}"/>
              </a:ext>
            </a:extLst>
          </p:cNvPr>
          <p:cNvSpPr>
            <a:spLocks noGrp="1"/>
          </p:cNvSpPr>
          <p:nvPr>
            <p:ph type="body" idx="1"/>
          </p:nvPr>
        </p:nvSpPr>
        <p:spPr>
          <a:xfrm>
            <a:off x="6262487" y="813594"/>
            <a:ext cx="5305425" cy="5230812"/>
          </a:xfrm>
        </p:spPr>
        <p:txBody>
          <a:bodyPr>
            <a:normAutofit fontScale="97500" lnSpcReduction="10000"/>
          </a:bodyPr>
          <a:lstStyle/>
          <a:p>
            <a:pPr algn="ctr"/>
            <a:r>
              <a:rPr lang="en-US" sz="2800" dirty="0">
                <a:solidFill>
                  <a:schemeClr val="accent1">
                    <a:lumMod val="75000"/>
                  </a:schemeClr>
                </a:solidFill>
                <a:latin typeface="Segoe Print" panose="02000600000000000000" pitchFamily="2" charset="0"/>
              </a:rPr>
              <a:t>My goal is to keep the terminology that I used in this presentation as generic and universal as possible so as to be applicable and understandable to all states who are represented here.  I am concerned that I may fall back into old habits.  If I do, please call me out on it.  No one is perfect!</a:t>
            </a:r>
          </a:p>
          <a:p>
            <a:pPr algn="ctr"/>
            <a:endParaRPr lang="en-US" sz="2800" dirty="0">
              <a:solidFill>
                <a:schemeClr val="accent1">
                  <a:lumMod val="75000"/>
                </a:schemeClr>
              </a:solidFill>
              <a:latin typeface="Segoe Print" panose="02000600000000000000" pitchFamily="2" charset="0"/>
            </a:endParaRPr>
          </a:p>
          <a:p>
            <a:pPr algn="ctr"/>
            <a:r>
              <a:rPr lang="en-US" sz="2800" dirty="0">
                <a:solidFill>
                  <a:schemeClr val="accent1">
                    <a:lumMod val="75000"/>
                  </a:schemeClr>
                </a:solidFill>
                <a:latin typeface="Segoe Print" panose="02000600000000000000" pitchFamily="2" charset="0"/>
              </a:rPr>
              <a:t>Thank you for your patience in this regard!</a:t>
            </a:r>
          </a:p>
        </p:txBody>
      </p:sp>
    </p:spTree>
    <p:extLst>
      <p:ext uri="{BB962C8B-B14F-4D97-AF65-F5344CB8AC3E}">
        <p14:creationId xmlns:p14="http://schemas.microsoft.com/office/powerpoint/2010/main" val="1915285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172506FD-9445-AE48-363C-166D907ECB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The ABCs of I/As</a:t>
            </a:r>
          </a:p>
        </p:txBody>
      </p:sp>
      <p:sp>
        <p:nvSpPr>
          <p:cNvPr id="5" name="Slide Number Placeholder 4">
            <a:extLst>
              <a:ext uri="{FF2B5EF4-FFF2-40B4-BE49-F238E27FC236}">
                <a16:creationId xmlns:a16="http://schemas.microsoft.com/office/drawing/2014/main" id="{E81A1034-7D58-3AF7-B688-41335AC65521}"/>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a:spcAft>
                <a:spcPts val="600"/>
              </a:spcAft>
            </a:pPr>
            <a:fld id="{09A01C0A-2BB6-49E7-91A3-DCB9F9F59583}" type="slidenum">
              <a:rPr lang="en-US" sz="1100">
                <a:solidFill>
                  <a:schemeClr val="tx1">
                    <a:lumMod val="50000"/>
                    <a:lumOff val="50000"/>
                  </a:schemeClr>
                </a:solidFill>
              </a:rPr>
              <a:pPr>
                <a:spcAft>
                  <a:spcPts val="600"/>
                </a:spcAft>
              </a:pPr>
              <a:t>30</a:t>
            </a:fld>
            <a:endParaRPr lang="en-US" sz="1100">
              <a:solidFill>
                <a:schemeClr val="tx1">
                  <a:lumMod val="50000"/>
                  <a:lumOff val="50000"/>
                </a:schemeClr>
              </a:solidFill>
            </a:endParaRPr>
          </a:p>
        </p:txBody>
      </p:sp>
      <p:pic>
        <p:nvPicPr>
          <p:cNvPr id="8" name="Picture 7">
            <a:extLst>
              <a:ext uri="{FF2B5EF4-FFF2-40B4-BE49-F238E27FC236}">
                <a16:creationId xmlns:a16="http://schemas.microsoft.com/office/drawing/2014/main" id="{052CCC86-13DD-C5C6-E7B6-8B40817B04EB}"/>
              </a:ext>
            </a:extLst>
          </p:cNvPr>
          <p:cNvPicPr>
            <a:picLocks noChangeAspect="1"/>
          </p:cNvPicPr>
          <p:nvPr/>
        </p:nvPicPr>
        <p:blipFill>
          <a:blip r:embed="rId2"/>
          <a:stretch>
            <a:fillRect/>
          </a:stretch>
        </p:blipFill>
        <p:spPr>
          <a:xfrm>
            <a:off x="765807" y="288226"/>
            <a:ext cx="4656731" cy="3067621"/>
          </a:xfrm>
          <a:prstGeom prst="rect">
            <a:avLst/>
          </a:prstGeom>
        </p:spPr>
      </p:pic>
      <p:pic>
        <p:nvPicPr>
          <p:cNvPr id="9" name="Picture 8">
            <a:extLst>
              <a:ext uri="{FF2B5EF4-FFF2-40B4-BE49-F238E27FC236}">
                <a16:creationId xmlns:a16="http://schemas.microsoft.com/office/drawing/2014/main" id="{BF64B88C-0DDE-4BE6-A2FB-638402A8CF11}"/>
              </a:ext>
            </a:extLst>
          </p:cNvPr>
          <p:cNvPicPr>
            <a:picLocks noChangeAspect="1"/>
          </p:cNvPicPr>
          <p:nvPr/>
        </p:nvPicPr>
        <p:blipFill>
          <a:blip r:embed="rId3"/>
          <a:stretch>
            <a:fillRect/>
          </a:stretch>
        </p:blipFill>
        <p:spPr>
          <a:xfrm>
            <a:off x="6074897" y="3998859"/>
            <a:ext cx="3807031" cy="2855274"/>
          </a:xfrm>
          <a:prstGeom prst="rect">
            <a:avLst/>
          </a:prstGeom>
        </p:spPr>
      </p:pic>
      <p:pic>
        <p:nvPicPr>
          <p:cNvPr id="10" name="Picture 9">
            <a:extLst>
              <a:ext uri="{FF2B5EF4-FFF2-40B4-BE49-F238E27FC236}">
                <a16:creationId xmlns:a16="http://schemas.microsoft.com/office/drawing/2014/main" id="{9940FED7-73DF-F090-7C29-29AEC546A236}"/>
              </a:ext>
            </a:extLst>
          </p:cNvPr>
          <p:cNvPicPr>
            <a:picLocks noChangeAspect="1"/>
          </p:cNvPicPr>
          <p:nvPr/>
        </p:nvPicPr>
        <p:blipFill>
          <a:blip r:embed="rId4"/>
          <a:stretch>
            <a:fillRect/>
          </a:stretch>
        </p:blipFill>
        <p:spPr>
          <a:xfrm>
            <a:off x="6609297" y="370523"/>
            <a:ext cx="4816895" cy="3021049"/>
          </a:xfrm>
          <a:prstGeom prst="rect">
            <a:avLst/>
          </a:prstGeom>
        </p:spPr>
      </p:pic>
      <p:pic>
        <p:nvPicPr>
          <p:cNvPr id="11" name="Picture 10">
            <a:extLst>
              <a:ext uri="{FF2B5EF4-FFF2-40B4-BE49-F238E27FC236}">
                <a16:creationId xmlns:a16="http://schemas.microsoft.com/office/drawing/2014/main" id="{6DFAACB2-0C3E-1684-798B-83547D26ABA6}"/>
              </a:ext>
            </a:extLst>
          </p:cNvPr>
          <p:cNvPicPr>
            <a:picLocks noChangeAspect="1"/>
          </p:cNvPicPr>
          <p:nvPr/>
        </p:nvPicPr>
        <p:blipFill>
          <a:blip r:embed="rId5"/>
          <a:stretch>
            <a:fillRect/>
          </a:stretch>
        </p:blipFill>
        <p:spPr>
          <a:xfrm>
            <a:off x="789876" y="3856422"/>
            <a:ext cx="3945573" cy="2955540"/>
          </a:xfrm>
          <a:prstGeom prst="rect">
            <a:avLst/>
          </a:prstGeom>
        </p:spPr>
      </p:pic>
    </p:spTree>
    <p:extLst>
      <p:ext uri="{BB962C8B-B14F-4D97-AF65-F5344CB8AC3E}">
        <p14:creationId xmlns:p14="http://schemas.microsoft.com/office/powerpoint/2010/main" val="317311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AB29285-69A9-12E1-6BBA-2EE2FB584676}"/>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4000" kern="1200" dirty="0">
                <a:solidFill>
                  <a:schemeClr val="tx1"/>
                </a:solidFill>
                <a:latin typeface="+mj-lt"/>
                <a:ea typeface="+mj-ea"/>
                <a:cs typeface="+mj-cs"/>
              </a:rPr>
              <a:t>THINGS TO REMEMBER WITH I/As AND TO ASK YOURSELF</a:t>
            </a:r>
          </a:p>
        </p:txBody>
      </p:sp>
      <p:sp>
        <p:nvSpPr>
          <p:cNvPr id="4" name="Footer Placeholder 3">
            <a:extLst>
              <a:ext uri="{FF2B5EF4-FFF2-40B4-BE49-F238E27FC236}">
                <a16:creationId xmlns:a16="http://schemas.microsoft.com/office/drawing/2014/main" id="{6351E6F2-9DDC-A6FC-43E1-12CC718F453E}"/>
              </a:ext>
            </a:extLst>
          </p:cNvPr>
          <p:cNvSpPr>
            <a:spLocks noGrp="1"/>
          </p:cNvSpPr>
          <p:nvPr>
            <p:ph type="ftr" sz="quarter" idx="10"/>
          </p:nvPr>
        </p:nvSpPr>
        <p:spPr>
          <a:xfrm rot="5400000">
            <a:off x="-2374833" y="3246436"/>
            <a:ext cx="5607882" cy="365125"/>
          </a:xfrm>
        </p:spPr>
        <p:txBody>
          <a:bodyPr vert="horz" lIns="91440" tIns="45720" rIns="91440" bIns="45720" rtlCol="0" anchor="t">
            <a:normAutofit/>
          </a:bodyPr>
          <a:lstStyle/>
          <a:p>
            <a:pPr algn="l">
              <a:spcAft>
                <a:spcPts val="600"/>
              </a:spcAft>
            </a:pPr>
            <a:r>
              <a:rPr lang="en-US" sz="1150" kern="1200">
                <a:solidFill>
                  <a:schemeClr val="tx1">
                    <a:lumMod val="85000"/>
                    <a:lumOff val="15000"/>
                  </a:schemeClr>
                </a:solidFill>
                <a:latin typeface="+mn-lt"/>
                <a:ea typeface="+mn-ea"/>
                <a:cs typeface="+mn-cs"/>
              </a:rPr>
              <a:t>The ABCs of I/As</a:t>
            </a:r>
          </a:p>
        </p:txBody>
      </p:sp>
      <p:cxnSp>
        <p:nvCxnSpPr>
          <p:cNvPr id="18" name="Straight Connector 1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A9645ACD-2214-F261-0579-978CB4A6905E}"/>
              </a:ext>
            </a:extLst>
          </p:cNvPr>
          <p:cNvSpPr>
            <a:spLocks noGrp="1"/>
          </p:cNvSpPr>
          <p:nvPr>
            <p:ph type="body" idx="1"/>
          </p:nvPr>
        </p:nvSpPr>
        <p:spPr>
          <a:xfrm>
            <a:off x="4787703" y="686168"/>
            <a:ext cx="4702848" cy="5705856"/>
          </a:xfrm>
        </p:spPr>
        <p:txBody>
          <a:bodyPr vert="horz" lIns="91440" tIns="45720" rIns="91440" bIns="45720" rtlCol="0" anchor="ctr">
            <a:noAutofit/>
          </a:bodyPr>
          <a:lstStyle/>
          <a:p>
            <a:pPr marL="173038" indent="-173038">
              <a:buFont typeface="Arial" panose="020B0604020202020204" pitchFamily="34" charset="0"/>
              <a:buChar char="•"/>
            </a:pPr>
            <a:r>
              <a:rPr lang="en-US" sz="2000" dirty="0"/>
              <a:t>DON’T GET INTIMIDATED BY THE TECHNOLOGY: BREAK IT DOWN TO ITS BASIC OPERATIONAL TYPE</a:t>
            </a:r>
          </a:p>
          <a:p>
            <a:pPr marL="173038" indent="-173038">
              <a:buFont typeface="Arial" panose="020B0604020202020204" pitchFamily="34" charset="0"/>
              <a:buChar char="•"/>
            </a:pPr>
            <a:r>
              <a:rPr lang="en-US" sz="2000" dirty="0"/>
              <a:t>DETERMINE WHAT THEY ARE LOOKING TO TREAT</a:t>
            </a:r>
          </a:p>
          <a:p>
            <a:pPr marL="173038" indent="-173038">
              <a:buFont typeface="Arial" panose="020B0604020202020204" pitchFamily="34" charset="0"/>
              <a:buChar char="•"/>
            </a:pPr>
            <a:r>
              <a:rPr lang="en-US" sz="2000" dirty="0"/>
              <a:t>WHAT ARE THEY APPROVED TO TREAT IN YOUR STATE?</a:t>
            </a:r>
          </a:p>
          <a:p>
            <a:pPr marL="173038" indent="-173038">
              <a:buFont typeface="Arial" panose="020B0604020202020204" pitchFamily="34" charset="0"/>
              <a:buChar char="•"/>
            </a:pPr>
            <a:r>
              <a:rPr lang="en-US" sz="2000" dirty="0"/>
              <a:t>ARE THEY PROPOSED FOR USE AS APPROVED OR IS THIS SOMETHING ENTIRELY NEW?</a:t>
            </a:r>
          </a:p>
          <a:p>
            <a:pPr marL="173038" indent="-173038">
              <a:buFont typeface="Arial" panose="020B0604020202020204" pitchFamily="34" charset="0"/>
              <a:buChar char="•"/>
            </a:pPr>
            <a:r>
              <a:rPr lang="en-US" sz="2000" dirty="0"/>
              <a:t>DON’T BE AFRAID TO ASK QUESTIONS OF THE MANUFACTURERE, DESIGNER OR OTHER TOWNS OR STATES WHERE THE TECHNOLOGY MAY BE MORE COMMONLY USED.  WE’RE ALL IN THIS TOGETHER.</a:t>
            </a:r>
          </a:p>
        </p:txBody>
      </p:sp>
      <p:sp>
        <p:nvSpPr>
          <p:cNvPr id="5" name="Slide Number Placeholder 4">
            <a:extLst>
              <a:ext uri="{FF2B5EF4-FFF2-40B4-BE49-F238E27FC236}">
                <a16:creationId xmlns:a16="http://schemas.microsoft.com/office/drawing/2014/main" id="{157E3A52-0D8A-BE57-8534-D63C52C4C307}"/>
              </a:ext>
            </a:extLst>
          </p:cNvPr>
          <p:cNvSpPr>
            <a:spLocks noGrp="1"/>
          </p:cNvSpPr>
          <p:nvPr>
            <p:ph type="sldNum" sz="quarter" idx="11"/>
          </p:nvPr>
        </p:nvSpPr>
        <p:spPr>
          <a:xfrm>
            <a:off x="9683496" y="4892040"/>
            <a:ext cx="1673352" cy="1005840"/>
          </a:xfrm>
        </p:spPr>
        <p:txBody>
          <a:bodyPr vert="horz" lIns="91440" tIns="45720" rIns="91440" bIns="45720" rtlCol="0" anchor="ctr">
            <a:normAutofit/>
          </a:bodyPr>
          <a:lstStyle/>
          <a:p>
            <a:pPr>
              <a:lnSpc>
                <a:spcPct val="90000"/>
              </a:lnSpc>
              <a:spcAft>
                <a:spcPts val="600"/>
              </a:spcAft>
            </a:pPr>
            <a:fld id="{09A01C0A-2BB6-49E7-91A3-DCB9F9F59583}" type="slidenum">
              <a:rPr lang="en-US" sz="6600">
                <a:solidFill>
                  <a:srgbClr val="FFFFFF"/>
                </a:solidFill>
              </a:rPr>
              <a:pPr>
                <a:lnSpc>
                  <a:spcPct val="90000"/>
                </a:lnSpc>
                <a:spcAft>
                  <a:spcPts val="600"/>
                </a:spcAft>
              </a:pPr>
              <a:t>31</a:t>
            </a:fld>
            <a:endParaRPr lang="en-US" sz="6600">
              <a:solidFill>
                <a:srgbClr val="FFFFFF"/>
              </a:solidFill>
            </a:endParaRPr>
          </a:p>
        </p:txBody>
      </p:sp>
    </p:spTree>
    <p:extLst>
      <p:ext uri="{BB962C8B-B14F-4D97-AF65-F5344CB8AC3E}">
        <p14:creationId xmlns:p14="http://schemas.microsoft.com/office/powerpoint/2010/main" val="320946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7" name="Freeform: Shape 1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2B7DAC4E-FCD3-B6C4-0946-A5EEA69EAF1A}"/>
              </a:ext>
            </a:extLst>
          </p:cNvPr>
          <p:cNvSpPr>
            <a:spLocks noGrp="1"/>
          </p:cNvSpPr>
          <p:nvPr>
            <p:ph type="title"/>
          </p:nvPr>
        </p:nvSpPr>
        <p:spPr>
          <a:xfrm>
            <a:off x="3027924" y="991261"/>
            <a:ext cx="5754696" cy="1837349"/>
          </a:xfrm>
        </p:spPr>
        <p:txBody>
          <a:bodyPr vert="horz" lIns="91440" tIns="45720" rIns="91440" bIns="45720" rtlCol="0" anchor="ctr">
            <a:normAutofit/>
          </a:bodyPr>
          <a:lstStyle/>
          <a:p>
            <a:r>
              <a:rPr lang="en-US" sz="4000" kern="1200" dirty="0">
                <a:solidFill>
                  <a:schemeClr val="tx2"/>
                </a:solidFill>
                <a:latin typeface="+mj-lt"/>
                <a:ea typeface="+mj-ea"/>
                <a:cs typeface="+mj-cs"/>
              </a:rPr>
              <a:t>Thank you for your attention today.</a:t>
            </a:r>
          </a:p>
        </p:txBody>
      </p:sp>
      <p:sp>
        <p:nvSpPr>
          <p:cNvPr id="7" name="Content Placeholder 6">
            <a:extLst>
              <a:ext uri="{FF2B5EF4-FFF2-40B4-BE49-F238E27FC236}">
                <a16:creationId xmlns:a16="http://schemas.microsoft.com/office/drawing/2014/main" id="{2D15904C-2F08-554A-4144-B6CFA683F718}"/>
              </a:ext>
            </a:extLst>
          </p:cNvPr>
          <p:cNvSpPr>
            <a:spLocks noGrp="1"/>
          </p:cNvSpPr>
          <p:nvPr>
            <p:ph sz="half" idx="2"/>
          </p:nvPr>
        </p:nvSpPr>
        <p:spPr>
          <a:xfrm>
            <a:off x="3050412" y="2979336"/>
            <a:ext cx="5709721" cy="2430864"/>
          </a:xfrm>
        </p:spPr>
        <p:txBody>
          <a:bodyPr vert="horz" lIns="91440" tIns="45720" rIns="91440" bIns="45720" rtlCol="0" anchor="t">
            <a:noAutofit/>
          </a:bodyPr>
          <a:lstStyle/>
          <a:p>
            <a:pPr marL="0" indent="0" algn="ctr">
              <a:lnSpc>
                <a:spcPct val="100000"/>
              </a:lnSpc>
              <a:spcBef>
                <a:spcPts val="0"/>
              </a:spcBef>
              <a:buNone/>
            </a:pPr>
            <a:r>
              <a:rPr lang="en-US" sz="2400" dirty="0">
                <a:solidFill>
                  <a:schemeClr val="tx2"/>
                </a:solidFill>
              </a:rPr>
              <a:t>If you have any questions or require any additional information, please contact me directly at:</a:t>
            </a:r>
          </a:p>
          <a:p>
            <a:pPr marL="0" indent="0" algn="ctr">
              <a:lnSpc>
                <a:spcPct val="100000"/>
              </a:lnSpc>
              <a:spcBef>
                <a:spcPts val="0"/>
              </a:spcBef>
              <a:buNone/>
            </a:pPr>
            <a:endParaRPr lang="en-US" sz="2400" dirty="0">
              <a:solidFill>
                <a:schemeClr val="tx2"/>
              </a:solidFill>
            </a:endParaRPr>
          </a:p>
          <a:p>
            <a:pPr marL="0" indent="0" algn="ctr">
              <a:lnSpc>
                <a:spcPct val="100000"/>
              </a:lnSpc>
              <a:spcBef>
                <a:spcPts val="0"/>
              </a:spcBef>
              <a:buNone/>
            </a:pPr>
            <a:r>
              <a:rPr lang="en-US" sz="2400" dirty="0">
                <a:solidFill>
                  <a:schemeClr val="tx2"/>
                </a:solidFill>
              </a:rPr>
              <a:t>Claire Golden, MassDEP</a:t>
            </a:r>
          </a:p>
          <a:p>
            <a:pPr marL="0" indent="0" algn="ctr">
              <a:lnSpc>
                <a:spcPct val="100000"/>
              </a:lnSpc>
              <a:spcBef>
                <a:spcPts val="0"/>
              </a:spcBef>
              <a:buNone/>
            </a:pPr>
            <a:r>
              <a:rPr lang="en-US" sz="2400" dirty="0">
                <a:solidFill>
                  <a:schemeClr val="tx2"/>
                </a:solidFill>
              </a:rPr>
              <a:t>617-997-8874</a:t>
            </a:r>
          </a:p>
          <a:p>
            <a:pPr marL="0" indent="0" algn="ctr">
              <a:lnSpc>
                <a:spcPct val="100000"/>
              </a:lnSpc>
              <a:spcBef>
                <a:spcPts val="0"/>
              </a:spcBef>
              <a:buNone/>
            </a:pPr>
            <a:r>
              <a:rPr lang="en-US" sz="2400" dirty="0">
                <a:solidFill>
                  <a:schemeClr val="tx2"/>
                </a:solidFill>
                <a:hlinkClick r:id="rId2"/>
              </a:rPr>
              <a:t>claire.golden@mass.gov</a:t>
            </a:r>
            <a:r>
              <a:rPr lang="en-US" sz="2400" dirty="0">
                <a:solidFill>
                  <a:schemeClr val="tx2"/>
                </a:solidFill>
              </a:rPr>
              <a:t> </a:t>
            </a:r>
          </a:p>
        </p:txBody>
      </p:sp>
      <p:sp>
        <p:nvSpPr>
          <p:cNvPr id="4" name="Footer Placeholder 3">
            <a:extLst>
              <a:ext uri="{FF2B5EF4-FFF2-40B4-BE49-F238E27FC236}">
                <a16:creationId xmlns:a16="http://schemas.microsoft.com/office/drawing/2014/main" id="{F0AD9E94-0728-6CA3-F651-A6930B1DEF28}"/>
              </a:ext>
            </a:extLst>
          </p:cNvPr>
          <p:cNvSpPr>
            <a:spLocks noGrp="1"/>
          </p:cNvSpPr>
          <p:nvPr>
            <p:ph type="ftr" sz="quarter" idx="10"/>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ABCs of I/As</a:t>
            </a:r>
          </a:p>
        </p:txBody>
      </p:sp>
      <p:grpSp>
        <p:nvGrpSpPr>
          <p:cNvPr id="22" name="Group 2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3" name="Freeform: Shape 2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81BD77F1-8FCD-1BD7-AFE1-886E793D6FA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32</a:t>
            </a:fld>
            <a:endParaRPr lang="en-US"/>
          </a:p>
        </p:txBody>
      </p:sp>
    </p:spTree>
    <p:extLst>
      <p:ext uri="{BB962C8B-B14F-4D97-AF65-F5344CB8AC3E}">
        <p14:creationId xmlns:p14="http://schemas.microsoft.com/office/powerpoint/2010/main" val="148374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96C780-72CC-497D-9F8D-52DAACFC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5F6A6262-548C-4AD8-920B-7E0EB5CF3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 name="Rectangle 19">
            <a:extLst>
              <a:ext uri="{FF2B5EF4-FFF2-40B4-BE49-F238E27FC236}">
                <a16:creationId xmlns:a16="http://schemas.microsoft.com/office/drawing/2014/main" id="{2483E7C2-E33D-4AC2-9E6A-5553B7049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197B95C-A16A-4E80-BFE9-EFCCA337A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8907"/>
            <a:ext cx="10981990" cy="3171424"/>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7">
            <a:extLst>
              <a:ext uri="{FF2B5EF4-FFF2-40B4-BE49-F238E27FC236}">
                <a16:creationId xmlns:a16="http://schemas.microsoft.com/office/drawing/2014/main" id="{F2B1349C-405B-0D60-BC31-842BDA22336A}"/>
              </a:ext>
            </a:extLst>
          </p:cNvPr>
          <p:cNvSpPr>
            <a:spLocks noGrp="1"/>
          </p:cNvSpPr>
          <p:nvPr>
            <p:ph type="title"/>
          </p:nvPr>
        </p:nvSpPr>
        <p:spPr>
          <a:xfrm>
            <a:off x="129309" y="2224380"/>
            <a:ext cx="5882452" cy="2400476"/>
          </a:xfrm>
        </p:spPr>
        <p:txBody>
          <a:bodyPr vert="horz" lIns="91440" tIns="45720" rIns="91440" bIns="45720" rtlCol="0" anchor="ctr">
            <a:normAutofit fontScale="90000"/>
          </a:bodyPr>
          <a:lstStyle/>
          <a:p>
            <a:pPr>
              <a:lnSpc>
                <a:spcPct val="90000"/>
              </a:lnSpc>
            </a:pPr>
            <a:r>
              <a:rPr lang="en-US" sz="4800" dirty="0">
                <a:latin typeface="+mj-lt"/>
              </a:rPr>
              <a:t>Where did most of the original alternative technologies we know get their start?</a:t>
            </a:r>
            <a:endParaRPr lang="en-US" sz="4800" kern="1200" dirty="0">
              <a:solidFill>
                <a:schemeClr val="tx1"/>
              </a:solidFill>
              <a:latin typeface="+mj-lt"/>
              <a:ea typeface="+mj-ea"/>
              <a:cs typeface="+mj-cs"/>
            </a:endParaRPr>
          </a:p>
        </p:txBody>
      </p:sp>
      <p:sp>
        <p:nvSpPr>
          <p:cNvPr id="9" name="Subtitle 8">
            <a:extLst>
              <a:ext uri="{FF2B5EF4-FFF2-40B4-BE49-F238E27FC236}">
                <a16:creationId xmlns:a16="http://schemas.microsoft.com/office/drawing/2014/main" id="{F01EF843-AF7F-0DB8-25D2-FADB7F4327E7}"/>
              </a:ext>
            </a:extLst>
          </p:cNvPr>
          <p:cNvSpPr>
            <a:spLocks noGrp="1"/>
          </p:cNvSpPr>
          <p:nvPr>
            <p:ph type="subTitle" idx="1"/>
          </p:nvPr>
        </p:nvSpPr>
        <p:spPr>
          <a:xfrm>
            <a:off x="6181003" y="1834527"/>
            <a:ext cx="4801749" cy="2400476"/>
          </a:xfrm>
        </p:spPr>
        <p:txBody>
          <a:bodyPr vert="horz" lIns="91440" tIns="45720" rIns="91440" bIns="45720" rtlCol="0" anchor="ctr">
            <a:normAutofit/>
          </a:bodyPr>
          <a:lstStyle/>
          <a:p>
            <a:r>
              <a:rPr lang="en-US" sz="4000" b="0" dirty="0">
                <a:solidFill>
                  <a:schemeClr val="tx1">
                    <a:alpha val="70000"/>
                  </a:schemeClr>
                </a:solidFill>
              </a:rPr>
              <a:t>Naval and cruise ships</a:t>
            </a:r>
            <a:endParaRPr lang="en-US" sz="4000" b="0" kern="1200" dirty="0">
              <a:solidFill>
                <a:schemeClr val="tx1">
                  <a:alpha val="7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20D41C82-0B30-0D6F-4029-C4D0B613ECDC}"/>
              </a:ext>
            </a:extLst>
          </p:cNvPr>
          <p:cNvSpPr>
            <a:spLocks noGrp="1"/>
          </p:cNvSpPr>
          <p:nvPr>
            <p:ph type="sldNum" sz="quarter" idx="11"/>
          </p:nvPr>
        </p:nvSpPr>
        <p:spPr>
          <a:xfrm>
            <a:off x="11718297" y="17978"/>
            <a:ext cx="470655" cy="475488"/>
          </a:xfrm>
        </p:spPr>
        <p:txBody>
          <a:bodyPr vert="horz" lIns="91440" tIns="45720" rIns="91440" bIns="45720" rtlCol="0" anchor="ctr">
            <a:normAutofit/>
          </a:bodyPr>
          <a:lstStyle/>
          <a:p>
            <a:pPr algn="ctr">
              <a:spcAft>
                <a:spcPts val="600"/>
              </a:spcAft>
            </a:pPr>
            <a:fld id="{09A01C0A-2BB6-49E7-91A3-DCB9F9F59583}" type="slidenum">
              <a:rPr lang="en-US" sz="900">
                <a:solidFill>
                  <a:schemeClr val="tx1">
                    <a:alpha val="70000"/>
                  </a:schemeClr>
                </a:solidFill>
              </a:rPr>
              <a:pPr algn="ctr">
                <a:spcAft>
                  <a:spcPts val="600"/>
                </a:spcAft>
              </a:pPr>
              <a:t>4</a:t>
            </a:fld>
            <a:endParaRPr lang="en-US" sz="900" dirty="0">
              <a:solidFill>
                <a:schemeClr val="tx1">
                  <a:alpha val="70000"/>
                </a:schemeClr>
              </a:solidFill>
            </a:endParaRPr>
          </a:p>
        </p:txBody>
      </p:sp>
      <p:sp>
        <p:nvSpPr>
          <p:cNvPr id="4" name="Footer Placeholder 3">
            <a:extLst>
              <a:ext uri="{FF2B5EF4-FFF2-40B4-BE49-F238E27FC236}">
                <a16:creationId xmlns:a16="http://schemas.microsoft.com/office/drawing/2014/main" id="{A7940E08-8F65-44C9-8C0F-BDACC1102819}"/>
              </a:ext>
            </a:extLst>
          </p:cNvPr>
          <p:cNvSpPr>
            <a:spLocks noGrp="1"/>
          </p:cNvSpPr>
          <p:nvPr>
            <p:ph type="ftr" sz="quarter" idx="10"/>
          </p:nvPr>
        </p:nvSpPr>
        <p:spPr>
          <a:xfrm rot="5400000">
            <a:off x="10269029" y="3246438"/>
            <a:ext cx="3474720" cy="365125"/>
          </a:xfrm>
        </p:spPr>
        <p:txBody>
          <a:bodyPr vert="horz" lIns="91440" tIns="45720" rIns="91440" bIns="45720" rtlCol="0" anchor="ctr">
            <a:normAutofit/>
          </a:bodyPr>
          <a:lstStyle/>
          <a:p>
            <a:pPr>
              <a:spcAft>
                <a:spcPts val="600"/>
              </a:spcAft>
            </a:pPr>
            <a:r>
              <a:rPr lang="en-US" sz="900" kern="1200">
                <a:solidFill>
                  <a:schemeClr val="tx1">
                    <a:alpha val="70000"/>
                  </a:schemeClr>
                </a:solidFill>
                <a:latin typeface="+mn-lt"/>
                <a:ea typeface="+mn-ea"/>
                <a:cs typeface="+mn-cs"/>
              </a:rPr>
              <a:t>The ABCs of I/As</a:t>
            </a:r>
            <a:endParaRPr lang="en-US" sz="900" kern="1200" dirty="0">
              <a:solidFill>
                <a:schemeClr val="tx1">
                  <a:alpha val="70000"/>
                </a:schemeClr>
              </a:solidFill>
              <a:latin typeface="+mn-lt"/>
              <a:ea typeface="+mn-ea"/>
              <a:cs typeface="+mn-cs"/>
            </a:endParaRPr>
          </a:p>
        </p:txBody>
      </p:sp>
      <p:pic>
        <p:nvPicPr>
          <p:cNvPr id="13" name="Picture 12" descr="A large cruise ship&#10;&#10;Description automatically generated with low confidence">
            <a:extLst>
              <a:ext uri="{FF2B5EF4-FFF2-40B4-BE49-F238E27FC236}">
                <a16:creationId xmlns:a16="http://schemas.microsoft.com/office/drawing/2014/main" id="{767E2234-7453-EAE0-1826-BF5DB22DA7C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2684" b="17783"/>
          <a:stretch/>
        </p:blipFill>
        <p:spPr>
          <a:xfrm>
            <a:off x="7397915" y="3766814"/>
            <a:ext cx="2808265" cy="1125305"/>
          </a:xfrm>
          <a:prstGeom prst="rect">
            <a:avLst/>
          </a:prstGeom>
        </p:spPr>
      </p:pic>
      <p:grpSp>
        <p:nvGrpSpPr>
          <p:cNvPr id="6" name="Group 5">
            <a:extLst>
              <a:ext uri="{FF2B5EF4-FFF2-40B4-BE49-F238E27FC236}">
                <a16:creationId xmlns:a16="http://schemas.microsoft.com/office/drawing/2014/main" id="{32FE76BB-9FE0-2E25-DAF0-01C2DCDF2A5A}"/>
              </a:ext>
            </a:extLst>
          </p:cNvPr>
          <p:cNvGrpSpPr/>
          <p:nvPr/>
        </p:nvGrpSpPr>
        <p:grpSpPr>
          <a:xfrm>
            <a:off x="3060496" y="893001"/>
            <a:ext cx="6241013" cy="626224"/>
            <a:chOff x="2523744" y="822828"/>
            <a:chExt cx="6241013" cy="626224"/>
          </a:xfrm>
        </p:grpSpPr>
        <p:sp>
          <p:nvSpPr>
            <p:cNvPr id="3" name="Rectangle 2">
              <a:extLst>
                <a:ext uri="{FF2B5EF4-FFF2-40B4-BE49-F238E27FC236}">
                  <a16:creationId xmlns:a16="http://schemas.microsoft.com/office/drawing/2014/main" id="{9566B930-E13E-4F1E-4F07-84C19D38FF62}"/>
                </a:ext>
              </a:extLst>
            </p:cNvPr>
            <p:cNvSpPr/>
            <p:nvPr/>
          </p:nvSpPr>
          <p:spPr>
            <a:xfrm>
              <a:off x="2523744" y="822828"/>
              <a:ext cx="6108192" cy="6262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4D929B-0B9E-FAD6-8501-056D5C134216}"/>
                </a:ext>
              </a:extLst>
            </p:cNvPr>
            <p:cNvSpPr txBox="1"/>
            <p:nvPr/>
          </p:nvSpPr>
          <p:spPr>
            <a:xfrm>
              <a:off x="2578192" y="877564"/>
              <a:ext cx="6186565" cy="523220"/>
            </a:xfrm>
            <a:prstGeom prst="rect">
              <a:avLst/>
            </a:prstGeom>
            <a:noFill/>
          </p:spPr>
          <p:txBody>
            <a:bodyPr wrap="none" rtlCol="0">
              <a:spAutoFit/>
            </a:bodyPr>
            <a:lstStyle/>
            <a:p>
              <a:r>
                <a:rPr lang="en-US" sz="2800" dirty="0">
                  <a:solidFill>
                    <a:schemeClr val="bg1"/>
                  </a:solidFill>
                </a:rPr>
                <a:t>MINI QUIZ TO START THE PRESENTATION:</a:t>
              </a:r>
            </a:p>
          </p:txBody>
        </p:sp>
      </p:grpSp>
    </p:spTree>
    <p:extLst>
      <p:ext uri="{BB962C8B-B14F-4D97-AF65-F5344CB8AC3E}">
        <p14:creationId xmlns:p14="http://schemas.microsoft.com/office/powerpoint/2010/main" val="29278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55E16696-EF76-F4F5-0086-2DA44E4C5EBE}"/>
              </a:ext>
            </a:extLst>
          </p:cNvPr>
          <p:cNvSpPr>
            <a:spLocks noGrp="1"/>
          </p:cNvSpPr>
          <p:nvPr>
            <p:ph type="ctrTitle"/>
          </p:nvPr>
        </p:nvSpPr>
        <p:spPr>
          <a:xfrm>
            <a:off x="755458" y="1491916"/>
            <a:ext cx="5317266" cy="3690330"/>
          </a:xfrm>
        </p:spPr>
        <p:txBody>
          <a:bodyPr>
            <a:normAutofit fontScale="90000"/>
          </a:bodyPr>
          <a:lstStyle/>
          <a:p>
            <a:pPr algn="l"/>
            <a:r>
              <a:rPr lang="en-US" sz="5000" dirty="0">
                <a:solidFill>
                  <a:schemeClr val="bg1"/>
                </a:solidFill>
              </a:rPr>
              <a:t>It’s good to set some ground rules so we don’t find ourselves going down the infamous rabbit hole.</a:t>
            </a:r>
          </a:p>
        </p:txBody>
      </p:sp>
      <p:pic>
        <p:nvPicPr>
          <p:cNvPr id="7" name="Picture 6" descr="A picture containing text, light, night sky&#10;&#10;Description automatically generated">
            <a:extLst>
              <a:ext uri="{FF2B5EF4-FFF2-40B4-BE49-F238E27FC236}">
                <a16:creationId xmlns:a16="http://schemas.microsoft.com/office/drawing/2014/main" id="{F1E41009-43CD-523C-B1E5-6948C383D9CD}"/>
              </a:ext>
            </a:extLst>
          </p:cNvPr>
          <p:cNvPicPr>
            <a:picLocks noChangeAspect="1"/>
          </p:cNvPicPr>
          <p:nvPr/>
        </p:nvPicPr>
        <p:blipFill>
          <a:blip r:embed="rId2">
            <a:alphaModFix/>
            <a:extLst>
              <a:ext uri="{837473B0-CC2E-450A-ABE3-18F120FF3D39}">
                <a1611:picAttrSrcUrl xmlns:a1611="http://schemas.microsoft.com/office/drawing/2016/11/main" r:id="rId3"/>
              </a:ext>
            </a:extLst>
          </a:blip>
          <a:stretch>
            <a:fillRect/>
          </a:stretch>
        </p:blipFill>
        <p:spPr>
          <a:xfrm>
            <a:off x="6225720" y="1057275"/>
            <a:ext cx="5492415" cy="4743450"/>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C7775A9F-32AD-137F-F41D-0DD924122ED9}"/>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defTabSz="457200">
              <a:spcAft>
                <a:spcPts val="600"/>
              </a:spcAft>
            </a:pPr>
            <a:r>
              <a:rPr lang="en-US" kern="1200">
                <a:solidFill>
                  <a:schemeClr val="bg1">
                    <a:lumMod val="50000"/>
                  </a:schemeClr>
                </a:solidFill>
                <a:latin typeface="+mn-lt"/>
                <a:ea typeface="+mn-ea"/>
                <a:cs typeface="+mn-cs"/>
              </a:rPr>
              <a:t>The ABCs of I/As</a:t>
            </a:r>
            <a:endParaRPr lang="en-US" kern="1200" dirty="0">
              <a:solidFill>
                <a:schemeClr val="bg1">
                  <a:lumMod val="5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606542C6-5CFD-C57B-B8F8-370B67EA6615}"/>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ormAutofit/>
          </a:bodyPr>
          <a:lstStyle/>
          <a:p>
            <a:pPr defTabSz="457200">
              <a:lnSpc>
                <a:spcPct val="90000"/>
              </a:lnSpc>
              <a:spcAft>
                <a:spcPts val="600"/>
              </a:spcAft>
            </a:pPr>
            <a:fld id="{09A01C0A-2BB6-49E7-91A3-DCB9F9F59583}" type="slidenum">
              <a:rPr lang="en-US">
                <a:solidFill>
                  <a:schemeClr val="bg1">
                    <a:lumMod val="50000"/>
                  </a:schemeClr>
                </a:solidFill>
              </a:rPr>
              <a:pPr defTabSz="457200">
                <a:lnSpc>
                  <a:spcPct val="90000"/>
                </a:lnSpc>
                <a:spcAft>
                  <a:spcPts val="600"/>
                </a:spcAft>
              </a:pPr>
              <a:t>5</a:t>
            </a:fld>
            <a:endParaRPr lang="en-US" dirty="0">
              <a:solidFill>
                <a:schemeClr val="bg1">
                  <a:lumMod val="50000"/>
                </a:schemeClr>
              </a:solidFill>
            </a:endParaRPr>
          </a:p>
        </p:txBody>
      </p:sp>
    </p:spTree>
    <p:extLst>
      <p:ext uri="{BB962C8B-B14F-4D97-AF65-F5344CB8AC3E}">
        <p14:creationId xmlns:p14="http://schemas.microsoft.com/office/powerpoint/2010/main" val="100297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2" name="Rectangle 21">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1121C68-1BA7-E6E1-1B8E-26F50305CDE9}"/>
              </a:ext>
            </a:extLst>
          </p:cNvPr>
          <p:cNvSpPr>
            <a:spLocks noGrp="1"/>
          </p:cNvSpPr>
          <p:nvPr>
            <p:ph type="title"/>
          </p:nvPr>
        </p:nvSpPr>
        <p:spPr>
          <a:xfrm>
            <a:off x="416192" y="1608667"/>
            <a:ext cx="3651852" cy="4501127"/>
          </a:xfrm>
        </p:spPr>
        <p:txBody>
          <a:bodyPr anchor="t">
            <a:normAutofit/>
          </a:bodyPr>
          <a:lstStyle/>
          <a:p>
            <a:pPr algn="r"/>
            <a:r>
              <a:rPr lang="en-US" dirty="0">
                <a:solidFill>
                  <a:srgbClr val="FFFFFF"/>
                </a:solidFill>
              </a:rPr>
              <a:t>TERMINOLOGY</a:t>
            </a:r>
          </a:p>
        </p:txBody>
      </p:sp>
      <p:sp>
        <p:nvSpPr>
          <p:cNvPr id="11" name="Text Placeholder 10">
            <a:extLst>
              <a:ext uri="{FF2B5EF4-FFF2-40B4-BE49-F238E27FC236}">
                <a16:creationId xmlns:a16="http://schemas.microsoft.com/office/drawing/2014/main" id="{1D2C5DFA-00EB-763D-3170-854A1EE7DFAD}"/>
              </a:ext>
            </a:extLst>
          </p:cNvPr>
          <p:cNvSpPr>
            <a:spLocks noGrp="1"/>
          </p:cNvSpPr>
          <p:nvPr>
            <p:ph sz="half" idx="1"/>
          </p:nvPr>
        </p:nvSpPr>
        <p:spPr>
          <a:xfrm>
            <a:off x="4381960" y="1608667"/>
            <a:ext cx="3421958" cy="4501127"/>
          </a:xfrm>
        </p:spPr>
        <p:txBody>
          <a:bodyPr>
            <a:normAutofit/>
          </a:bodyPr>
          <a:lstStyle/>
          <a:p>
            <a:r>
              <a:rPr lang="en-US" dirty="0"/>
              <a:t>Septic system</a:t>
            </a:r>
          </a:p>
          <a:p>
            <a:r>
              <a:rPr lang="en-US" dirty="0"/>
              <a:t>Subsurface disposal system</a:t>
            </a:r>
          </a:p>
          <a:p>
            <a:r>
              <a:rPr lang="en-US" dirty="0"/>
              <a:t>On-site system</a:t>
            </a:r>
          </a:p>
          <a:p>
            <a:r>
              <a:rPr lang="en-US" dirty="0"/>
              <a:t>Any on-site disposal system without monthly reporting requirements that resemble a DMR for municipal WWTP</a:t>
            </a:r>
          </a:p>
        </p:txBody>
      </p:sp>
      <p:sp>
        <p:nvSpPr>
          <p:cNvPr id="15" name="Content Placeholder 14">
            <a:extLst>
              <a:ext uri="{FF2B5EF4-FFF2-40B4-BE49-F238E27FC236}">
                <a16:creationId xmlns:a16="http://schemas.microsoft.com/office/drawing/2014/main" id="{91464024-956D-607D-49F6-063E8B766E62}"/>
              </a:ext>
            </a:extLst>
          </p:cNvPr>
          <p:cNvSpPr>
            <a:spLocks noGrp="1"/>
          </p:cNvSpPr>
          <p:nvPr>
            <p:ph sz="half" idx="2"/>
          </p:nvPr>
        </p:nvSpPr>
        <p:spPr>
          <a:xfrm>
            <a:off x="8123958" y="1608667"/>
            <a:ext cx="3421957" cy="4501127"/>
          </a:xfrm>
        </p:spPr>
        <p:txBody>
          <a:bodyPr>
            <a:normAutofit/>
          </a:bodyPr>
          <a:lstStyle/>
          <a:p>
            <a:r>
              <a:rPr lang="en-US" dirty="0"/>
              <a:t>Approving authority</a:t>
            </a:r>
          </a:p>
          <a:p>
            <a:r>
              <a:rPr lang="en-US" dirty="0"/>
              <a:t>Whoever approves septic systems in your state</a:t>
            </a:r>
          </a:p>
          <a:p>
            <a:pPr lvl="1"/>
            <a:r>
              <a:rPr lang="en-US" dirty="0"/>
              <a:t>State agency/</a:t>
            </a:r>
            <a:r>
              <a:rPr lang="en-US" dirty="0" err="1"/>
              <a:t>ies</a:t>
            </a:r>
            <a:r>
              <a:rPr lang="en-US" dirty="0"/>
              <a:t>; and/or</a:t>
            </a:r>
          </a:p>
          <a:p>
            <a:pPr lvl="1"/>
            <a:r>
              <a:rPr lang="en-US" dirty="0"/>
              <a:t>County; and/or</a:t>
            </a:r>
          </a:p>
          <a:p>
            <a:pPr lvl="1"/>
            <a:r>
              <a:rPr lang="en-US" dirty="0"/>
              <a:t>City/town</a:t>
            </a:r>
            <a:endParaRPr lang="en-US" sz="2800" dirty="0"/>
          </a:p>
        </p:txBody>
      </p:sp>
      <p:sp>
        <p:nvSpPr>
          <p:cNvPr id="4" name="Footer Placeholder 3">
            <a:extLst>
              <a:ext uri="{FF2B5EF4-FFF2-40B4-BE49-F238E27FC236}">
                <a16:creationId xmlns:a16="http://schemas.microsoft.com/office/drawing/2014/main" id="{C78BE5D8-2CCD-FB31-48FD-90CE652CC98C}"/>
              </a:ext>
            </a:extLst>
          </p:cNvPr>
          <p:cNvSpPr>
            <a:spLocks noGrp="1"/>
          </p:cNvSpPr>
          <p:nvPr>
            <p:ph type="ftr" sz="quarter" idx="11"/>
          </p:nvPr>
        </p:nvSpPr>
        <p:spPr>
          <a:xfrm>
            <a:off x="4547698" y="6356350"/>
            <a:ext cx="5687683" cy="365125"/>
          </a:xfrm>
        </p:spPr>
        <p:txBody>
          <a:bodyPr>
            <a:normAutofit/>
          </a:bodyPr>
          <a:lstStyle/>
          <a:p>
            <a:pPr algn="l">
              <a:spcAft>
                <a:spcPts val="600"/>
              </a:spcAft>
            </a:pPr>
            <a:r>
              <a:rPr lang="en-US" sz="1050"/>
              <a:t>The ABCs of I/As</a:t>
            </a:r>
          </a:p>
        </p:txBody>
      </p:sp>
      <p:sp>
        <p:nvSpPr>
          <p:cNvPr id="5" name="Slide Number Placeholder 4">
            <a:extLst>
              <a:ext uri="{FF2B5EF4-FFF2-40B4-BE49-F238E27FC236}">
                <a16:creationId xmlns:a16="http://schemas.microsoft.com/office/drawing/2014/main" id="{C8C7C42E-0C64-D6E7-A742-0853EB75DC2D}"/>
              </a:ext>
            </a:extLst>
          </p:cNvPr>
          <p:cNvSpPr>
            <a:spLocks noGrp="1"/>
          </p:cNvSpPr>
          <p:nvPr>
            <p:ph type="sldNum" sz="quarter" idx="12"/>
          </p:nvPr>
        </p:nvSpPr>
        <p:spPr>
          <a:xfrm>
            <a:off x="10353368" y="6356350"/>
            <a:ext cx="1358284" cy="365125"/>
          </a:xfrm>
        </p:spPr>
        <p:txBody>
          <a:bodyPr>
            <a:normAutofit/>
          </a:bodyPr>
          <a:lstStyle/>
          <a:p>
            <a:pPr>
              <a:spcAft>
                <a:spcPts val="600"/>
              </a:spcAft>
            </a:pPr>
            <a:fld id="{09A01C0A-2BB6-49E7-91A3-DCB9F9F59583}" type="slidenum">
              <a:rPr lang="en-US" sz="1050"/>
              <a:pPr>
                <a:spcAft>
                  <a:spcPts val="600"/>
                </a:spcAft>
              </a:pPr>
              <a:t>6</a:t>
            </a:fld>
            <a:endParaRPr lang="en-US" sz="1050"/>
          </a:p>
        </p:txBody>
      </p:sp>
      <p:sp>
        <p:nvSpPr>
          <p:cNvPr id="2" name="Rectangle 1">
            <a:extLst>
              <a:ext uri="{FF2B5EF4-FFF2-40B4-BE49-F238E27FC236}">
                <a16:creationId xmlns:a16="http://schemas.microsoft.com/office/drawing/2014/main" id="{26C3C321-09B2-18CF-B8D0-B665FDCCEBB0}"/>
              </a:ext>
            </a:extLst>
          </p:cNvPr>
          <p:cNvSpPr/>
          <p:nvPr/>
        </p:nvSpPr>
        <p:spPr>
          <a:xfrm>
            <a:off x="4381960" y="1422400"/>
            <a:ext cx="3624011" cy="48490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142D64-1915-F0D8-8343-31AFF75FBD45}"/>
              </a:ext>
            </a:extLst>
          </p:cNvPr>
          <p:cNvSpPr/>
          <p:nvPr/>
        </p:nvSpPr>
        <p:spPr>
          <a:xfrm>
            <a:off x="8117834" y="1431059"/>
            <a:ext cx="3624011" cy="48490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36242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5A189F-8101-8CAB-4CD0-80D5AF59DEA3}"/>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Innovative Alternative Technology</a:t>
            </a:r>
          </a:p>
        </p:txBody>
      </p:sp>
      <p:sp>
        <p:nvSpPr>
          <p:cNvPr id="3" name="Content Placeholder 2">
            <a:extLst>
              <a:ext uri="{FF2B5EF4-FFF2-40B4-BE49-F238E27FC236}">
                <a16:creationId xmlns:a16="http://schemas.microsoft.com/office/drawing/2014/main" id="{4D75DE05-32FD-FC1C-61F8-14DB8429DDB3}"/>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4000" kern="1200" dirty="0">
                <a:solidFill>
                  <a:schemeClr val="tx1"/>
                </a:solidFill>
                <a:latin typeface="+mn-lt"/>
                <a:ea typeface="+mn-ea"/>
                <a:cs typeface="+mn-cs"/>
              </a:rPr>
              <a:t>What exactly does that mean?</a:t>
            </a:r>
          </a:p>
        </p:txBody>
      </p:sp>
      <p:sp>
        <p:nvSpPr>
          <p:cNvPr id="4" name="Footer Placeholder 3">
            <a:extLst>
              <a:ext uri="{FF2B5EF4-FFF2-40B4-BE49-F238E27FC236}">
                <a16:creationId xmlns:a16="http://schemas.microsoft.com/office/drawing/2014/main" id="{73BEA8B8-24C1-A42B-3D0A-4D7442C3A304}"/>
              </a:ext>
            </a:extLst>
          </p:cNvPr>
          <p:cNvSpPr>
            <a:spLocks noGrp="1"/>
          </p:cNvSpPr>
          <p:nvPr>
            <p:ph type="ftr" sz="quarter" idx="10"/>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The ABCs of I/As</a:t>
            </a:r>
          </a:p>
        </p:txBody>
      </p:sp>
      <p:sp>
        <p:nvSpPr>
          <p:cNvPr id="5" name="Slide Number Placeholder 4">
            <a:extLst>
              <a:ext uri="{FF2B5EF4-FFF2-40B4-BE49-F238E27FC236}">
                <a16:creationId xmlns:a16="http://schemas.microsoft.com/office/drawing/2014/main" id="{93E378BF-099C-43CD-69DA-E801744F9FD2}"/>
              </a:ext>
            </a:extLst>
          </p:cNvPr>
          <p:cNvSpPr>
            <a:spLocks noGrp="1"/>
          </p:cNvSpPr>
          <p:nvPr>
            <p:ph type="sldNum" sz="quarter" idx="11"/>
          </p:nvPr>
        </p:nvSpPr>
        <p:spPr>
          <a:xfrm>
            <a:off x="11704320" y="6446837"/>
            <a:ext cx="448056" cy="365125"/>
          </a:xfrm>
        </p:spPr>
        <p:txBody>
          <a:bodyPr vert="horz" lIns="91440" tIns="45720" rIns="91440" bIns="45720" rtlCol="0" anchor="ctr">
            <a:normAutofit/>
          </a:bodyPr>
          <a:lstStyle/>
          <a:p>
            <a:pPr>
              <a:spcAft>
                <a:spcPts val="600"/>
              </a:spcAft>
            </a:pPr>
            <a:fld id="{09A01C0A-2BB6-49E7-91A3-DCB9F9F59583}" type="slidenum">
              <a:rPr lang="en-US" sz="1100">
                <a:solidFill>
                  <a:schemeClr val="tx1">
                    <a:lumMod val="50000"/>
                    <a:lumOff val="50000"/>
                  </a:schemeClr>
                </a:solidFill>
              </a:rPr>
              <a:pPr>
                <a:spcAft>
                  <a:spcPts val="600"/>
                </a:spcAft>
              </a:pPr>
              <a:t>7</a:t>
            </a:fld>
            <a:endParaRPr lang="en-US" sz="1100">
              <a:solidFill>
                <a:schemeClr val="tx1">
                  <a:lumMod val="50000"/>
                  <a:lumOff val="50000"/>
                </a:schemeClr>
              </a:solidFill>
            </a:endParaRPr>
          </a:p>
        </p:txBody>
      </p:sp>
    </p:spTree>
    <p:extLst>
      <p:ext uri="{BB962C8B-B14F-4D97-AF65-F5344CB8AC3E}">
        <p14:creationId xmlns:p14="http://schemas.microsoft.com/office/powerpoint/2010/main" val="105960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D4C09496-ADD6-3A0A-CBF8-BA59BFDF466C}"/>
              </a:ext>
            </a:extLst>
          </p:cNvPr>
          <p:cNvSpPr>
            <a:spLocks noGrp="1"/>
          </p:cNvSpPr>
          <p:nvPr>
            <p:ph type="title"/>
          </p:nvPr>
        </p:nvSpPr>
        <p:spPr>
          <a:xfrm>
            <a:off x="621792" y="1161288"/>
            <a:ext cx="3602736" cy="4526280"/>
          </a:xfrm>
        </p:spPr>
        <p:txBody>
          <a:bodyPr>
            <a:normAutofit/>
          </a:bodyPr>
          <a:lstStyle/>
          <a:p>
            <a:r>
              <a:rPr lang="en-US" sz="4000" b="1" dirty="0"/>
              <a:t>Innovative Alternative Technology</a:t>
            </a:r>
          </a:p>
        </p:txBody>
      </p:sp>
      <p:sp>
        <p:nvSpPr>
          <p:cNvPr id="28" name="Rectangle 27">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Footer Placeholder 3">
            <a:extLst>
              <a:ext uri="{FF2B5EF4-FFF2-40B4-BE49-F238E27FC236}">
                <a16:creationId xmlns:a16="http://schemas.microsoft.com/office/drawing/2014/main" id="{DCFF9157-3697-761D-8E70-46CE470DBD1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lumMod val="50000"/>
                    <a:lumOff val="50000"/>
                  </a:schemeClr>
                </a:solidFill>
              </a:rPr>
              <a:t>The ABCs of I/As</a:t>
            </a:r>
          </a:p>
        </p:txBody>
      </p:sp>
      <p:sp>
        <p:nvSpPr>
          <p:cNvPr id="5" name="Slide Number Placeholder 4">
            <a:extLst>
              <a:ext uri="{FF2B5EF4-FFF2-40B4-BE49-F238E27FC236}">
                <a16:creationId xmlns:a16="http://schemas.microsoft.com/office/drawing/2014/main" id="{D8F9D3AB-1993-07C9-4903-09F6890DF1D0}"/>
              </a:ext>
            </a:extLst>
          </p:cNvPr>
          <p:cNvSpPr>
            <a:spLocks noGrp="1"/>
          </p:cNvSpPr>
          <p:nvPr>
            <p:ph type="sldNum" sz="quarter" idx="12"/>
          </p:nvPr>
        </p:nvSpPr>
        <p:spPr>
          <a:xfrm>
            <a:off x="8801100" y="6356350"/>
            <a:ext cx="2743200" cy="365125"/>
          </a:xfrm>
        </p:spPr>
        <p:txBody>
          <a:bodyPr>
            <a:normAutofit/>
          </a:bodyPr>
          <a:lstStyle/>
          <a:p>
            <a:pPr>
              <a:spcAft>
                <a:spcPts val="600"/>
              </a:spcAft>
            </a:pPr>
            <a:fld id="{09A01C0A-2BB6-49E7-91A3-DCB9F9F59583}" type="slidenum">
              <a:rPr lang="en-US">
                <a:solidFill>
                  <a:schemeClr val="tx1">
                    <a:lumMod val="50000"/>
                    <a:lumOff val="50000"/>
                  </a:schemeClr>
                </a:solidFill>
              </a:rPr>
              <a:pPr>
                <a:spcAft>
                  <a:spcPts val="600"/>
                </a:spcAft>
              </a:pPr>
              <a:t>8</a:t>
            </a:fld>
            <a:endParaRPr lang="en-US">
              <a:solidFill>
                <a:schemeClr val="tx1">
                  <a:lumMod val="50000"/>
                  <a:lumOff val="50000"/>
                </a:schemeClr>
              </a:solidFill>
            </a:endParaRPr>
          </a:p>
        </p:txBody>
      </p:sp>
      <p:grpSp>
        <p:nvGrpSpPr>
          <p:cNvPr id="2" name="Group 1">
            <a:extLst>
              <a:ext uri="{FF2B5EF4-FFF2-40B4-BE49-F238E27FC236}">
                <a16:creationId xmlns:a16="http://schemas.microsoft.com/office/drawing/2014/main" id="{D2C61BEA-6645-F969-1A67-A96FB44EC1DC}"/>
              </a:ext>
            </a:extLst>
          </p:cNvPr>
          <p:cNvGrpSpPr/>
          <p:nvPr/>
        </p:nvGrpSpPr>
        <p:grpSpPr>
          <a:xfrm>
            <a:off x="5303520" y="718402"/>
            <a:ext cx="6364224" cy="5421195"/>
            <a:chOff x="5303520" y="722974"/>
            <a:chExt cx="6364224" cy="5421195"/>
          </a:xfrm>
        </p:grpSpPr>
        <p:sp>
          <p:nvSpPr>
            <p:cNvPr id="3" name="Freeform: Shape 2">
              <a:extLst>
                <a:ext uri="{FF2B5EF4-FFF2-40B4-BE49-F238E27FC236}">
                  <a16:creationId xmlns:a16="http://schemas.microsoft.com/office/drawing/2014/main" id="{B9E9A37A-67BE-CE92-088A-22564018F0B6}"/>
                </a:ext>
              </a:extLst>
            </p:cNvPr>
            <p:cNvSpPr/>
            <p:nvPr/>
          </p:nvSpPr>
          <p:spPr>
            <a:xfrm>
              <a:off x="5303520" y="722974"/>
              <a:ext cx="6364224" cy="2264943"/>
            </a:xfrm>
            <a:custGeom>
              <a:avLst/>
              <a:gdLst>
                <a:gd name="connsiteX0" fmla="*/ 0 w 6364224"/>
                <a:gd name="connsiteY0" fmla="*/ 445535 h 2673157"/>
                <a:gd name="connsiteX1" fmla="*/ 445535 w 6364224"/>
                <a:gd name="connsiteY1" fmla="*/ 0 h 2673157"/>
                <a:gd name="connsiteX2" fmla="*/ 5918689 w 6364224"/>
                <a:gd name="connsiteY2" fmla="*/ 0 h 2673157"/>
                <a:gd name="connsiteX3" fmla="*/ 6364224 w 6364224"/>
                <a:gd name="connsiteY3" fmla="*/ 445535 h 2673157"/>
                <a:gd name="connsiteX4" fmla="*/ 6364224 w 6364224"/>
                <a:gd name="connsiteY4" fmla="*/ 2227622 h 2673157"/>
                <a:gd name="connsiteX5" fmla="*/ 5918689 w 6364224"/>
                <a:gd name="connsiteY5" fmla="*/ 2673157 h 2673157"/>
                <a:gd name="connsiteX6" fmla="*/ 445535 w 6364224"/>
                <a:gd name="connsiteY6" fmla="*/ 2673157 h 2673157"/>
                <a:gd name="connsiteX7" fmla="*/ 0 w 6364224"/>
                <a:gd name="connsiteY7" fmla="*/ 2227622 h 2673157"/>
                <a:gd name="connsiteX8" fmla="*/ 0 w 6364224"/>
                <a:gd name="connsiteY8" fmla="*/ 445535 h 267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224" h="2673157">
                  <a:moveTo>
                    <a:pt x="0" y="445535"/>
                  </a:moveTo>
                  <a:cubicBezTo>
                    <a:pt x="0" y="199473"/>
                    <a:pt x="199473" y="0"/>
                    <a:pt x="445535" y="0"/>
                  </a:cubicBezTo>
                  <a:lnTo>
                    <a:pt x="5918689" y="0"/>
                  </a:lnTo>
                  <a:cubicBezTo>
                    <a:pt x="6164751" y="0"/>
                    <a:pt x="6364224" y="199473"/>
                    <a:pt x="6364224" y="445535"/>
                  </a:cubicBezTo>
                  <a:lnTo>
                    <a:pt x="6364224" y="2227622"/>
                  </a:lnTo>
                  <a:cubicBezTo>
                    <a:pt x="6364224" y="2473684"/>
                    <a:pt x="6164751" y="2673157"/>
                    <a:pt x="5918689" y="2673157"/>
                  </a:cubicBezTo>
                  <a:lnTo>
                    <a:pt x="445535" y="2673157"/>
                  </a:lnTo>
                  <a:cubicBezTo>
                    <a:pt x="199473" y="2673157"/>
                    <a:pt x="0" y="2473684"/>
                    <a:pt x="0" y="2227622"/>
                  </a:cubicBezTo>
                  <a:lnTo>
                    <a:pt x="0" y="44553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9553" tIns="229553" rIns="229553" bIns="229553" numCol="1" spcCol="1270" anchor="ctr" anchorCtr="0">
              <a:noAutofit/>
            </a:bodyPr>
            <a:lstStyle/>
            <a:p>
              <a:pPr marL="0" lvl="0" indent="0" algn="l" defTabSz="1155700">
                <a:lnSpc>
                  <a:spcPct val="90000"/>
                </a:lnSpc>
                <a:spcBef>
                  <a:spcPct val="0"/>
                </a:spcBef>
                <a:spcAft>
                  <a:spcPct val="35000"/>
                </a:spcAft>
                <a:buNone/>
              </a:pPr>
              <a:r>
                <a:rPr lang="en-US" sz="2800" kern="1200" dirty="0"/>
                <a:t>Any proposed component of a subsurface disposal system (aka septic system) that is not expressly permitted by the applicable regulations governing subsurface systems; or</a:t>
              </a:r>
            </a:p>
          </p:txBody>
        </p:sp>
        <p:sp>
          <p:nvSpPr>
            <p:cNvPr id="7" name="Freeform: Shape 6">
              <a:extLst>
                <a:ext uri="{FF2B5EF4-FFF2-40B4-BE49-F238E27FC236}">
                  <a16:creationId xmlns:a16="http://schemas.microsoft.com/office/drawing/2014/main" id="{6598C6AE-6992-64A9-ED96-835936394BF0}"/>
                </a:ext>
              </a:extLst>
            </p:cNvPr>
            <p:cNvSpPr/>
            <p:nvPr/>
          </p:nvSpPr>
          <p:spPr>
            <a:xfrm>
              <a:off x="5303520" y="3471012"/>
              <a:ext cx="6364224" cy="2673157"/>
            </a:xfrm>
            <a:custGeom>
              <a:avLst/>
              <a:gdLst>
                <a:gd name="connsiteX0" fmla="*/ 0 w 6364224"/>
                <a:gd name="connsiteY0" fmla="*/ 445535 h 2673157"/>
                <a:gd name="connsiteX1" fmla="*/ 445535 w 6364224"/>
                <a:gd name="connsiteY1" fmla="*/ 0 h 2673157"/>
                <a:gd name="connsiteX2" fmla="*/ 5918689 w 6364224"/>
                <a:gd name="connsiteY2" fmla="*/ 0 h 2673157"/>
                <a:gd name="connsiteX3" fmla="*/ 6364224 w 6364224"/>
                <a:gd name="connsiteY3" fmla="*/ 445535 h 2673157"/>
                <a:gd name="connsiteX4" fmla="*/ 6364224 w 6364224"/>
                <a:gd name="connsiteY4" fmla="*/ 2227622 h 2673157"/>
                <a:gd name="connsiteX5" fmla="*/ 5918689 w 6364224"/>
                <a:gd name="connsiteY5" fmla="*/ 2673157 h 2673157"/>
                <a:gd name="connsiteX6" fmla="*/ 445535 w 6364224"/>
                <a:gd name="connsiteY6" fmla="*/ 2673157 h 2673157"/>
                <a:gd name="connsiteX7" fmla="*/ 0 w 6364224"/>
                <a:gd name="connsiteY7" fmla="*/ 2227622 h 2673157"/>
                <a:gd name="connsiteX8" fmla="*/ 0 w 6364224"/>
                <a:gd name="connsiteY8" fmla="*/ 445535 h 267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224" h="2673157">
                  <a:moveTo>
                    <a:pt x="0" y="445535"/>
                  </a:moveTo>
                  <a:cubicBezTo>
                    <a:pt x="0" y="199473"/>
                    <a:pt x="199473" y="0"/>
                    <a:pt x="445535" y="0"/>
                  </a:cubicBezTo>
                  <a:lnTo>
                    <a:pt x="5918689" y="0"/>
                  </a:lnTo>
                  <a:cubicBezTo>
                    <a:pt x="6164751" y="0"/>
                    <a:pt x="6364224" y="199473"/>
                    <a:pt x="6364224" y="445535"/>
                  </a:cubicBezTo>
                  <a:lnTo>
                    <a:pt x="6364224" y="2227622"/>
                  </a:lnTo>
                  <a:cubicBezTo>
                    <a:pt x="6364224" y="2473684"/>
                    <a:pt x="6164751" y="2673157"/>
                    <a:pt x="5918689" y="2673157"/>
                  </a:cubicBezTo>
                  <a:lnTo>
                    <a:pt x="445535" y="2673157"/>
                  </a:lnTo>
                  <a:cubicBezTo>
                    <a:pt x="199473" y="2673157"/>
                    <a:pt x="0" y="2473684"/>
                    <a:pt x="0" y="2227622"/>
                  </a:cubicBezTo>
                  <a:lnTo>
                    <a:pt x="0" y="445535"/>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229553" tIns="229553" rIns="229553" bIns="229553" numCol="1" spcCol="1270" anchor="ctr" anchorCtr="0">
              <a:noAutofit/>
            </a:bodyPr>
            <a:lstStyle/>
            <a:p>
              <a:pPr marL="0" lvl="0" indent="0" algn="l" defTabSz="1155700">
                <a:lnSpc>
                  <a:spcPct val="90000"/>
                </a:lnSpc>
                <a:spcBef>
                  <a:spcPct val="0"/>
                </a:spcBef>
                <a:spcAft>
                  <a:spcPct val="35000"/>
                </a:spcAft>
                <a:buNone/>
              </a:pPr>
              <a:r>
                <a:rPr lang="en-US" sz="2800" kern="1200" dirty="0"/>
                <a:t>Any proposed septic system component that is expressly required to be approved by the applicable regulations governing subsurface systems.  This can either be of the technology itself or its use at a particular location.</a:t>
              </a:r>
            </a:p>
          </p:txBody>
        </p:sp>
      </p:grpSp>
    </p:spTree>
    <p:extLst>
      <p:ext uri="{BB962C8B-B14F-4D97-AF65-F5344CB8AC3E}">
        <p14:creationId xmlns:p14="http://schemas.microsoft.com/office/powerpoint/2010/main" val="3946256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127397E-F2D8-1715-043B-304EDBD7E7DE}"/>
              </a:ext>
            </a:extLst>
          </p:cNvPr>
          <p:cNvSpPr>
            <a:spLocks noGrp="1"/>
          </p:cNvSpPr>
          <p:nvPr>
            <p:ph type="title"/>
          </p:nvPr>
        </p:nvSpPr>
        <p:spPr>
          <a:xfrm>
            <a:off x="1827897" y="710858"/>
            <a:ext cx="9382791" cy="1837349"/>
          </a:xfrm>
        </p:spPr>
        <p:txBody>
          <a:bodyPr>
            <a:noAutofit/>
          </a:bodyPr>
          <a:lstStyle/>
          <a:p>
            <a:pPr algn="ctr"/>
            <a:r>
              <a:rPr lang="en-US" sz="4000" dirty="0">
                <a:solidFill>
                  <a:schemeClr val="tx2"/>
                </a:solidFill>
              </a:rPr>
              <a:t>It is good to think of a septic system as a miniature wastewater treatment plant…..</a:t>
            </a:r>
          </a:p>
        </p:txBody>
      </p:sp>
      <p:sp>
        <p:nvSpPr>
          <p:cNvPr id="3" name="Content Placeholder 2">
            <a:extLst>
              <a:ext uri="{FF2B5EF4-FFF2-40B4-BE49-F238E27FC236}">
                <a16:creationId xmlns:a16="http://schemas.microsoft.com/office/drawing/2014/main" id="{DBE975E4-8210-98EE-46FB-5D094362F818}"/>
              </a:ext>
            </a:extLst>
          </p:cNvPr>
          <p:cNvSpPr>
            <a:spLocks noGrp="1"/>
          </p:cNvSpPr>
          <p:nvPr>
            <p:ph idx="1"/>
          </p:nvPr>
        </p:nvSpPr>
        <p:spPr>
          <a:xfrm>
            <a:off x="520198" y="3143441"/>
            <a:ext cx="5754696" cy="3207793"/>
          </a:xfrm>
        </p:spPr>
        <p:txBody>
          <a:bodyPr anchor="t">
            <a:noAutofit/>
          </a:bodyPr>
          <a:lstStyle/>
          <a:p>
            <a:pPr marL="0" indent="0">
              <a:buNone/>
            </a:pPr>
            <a:r>
              <a:rPr lang="en-US" dirty="0">
                <a:solidFill>
                  <a:schemeClr val="tx2"/>
                </a:solidFill>
              </a:rPr>
              <a:t>The septic tank provides primary treatment.  Heavy solids are removed and other solids are given quiescent conditions and allowed to settle out.  Scum is retained and, if there is an effluent tee filter additional particles are captured.</a:t>
            </a:r>
          </a:p>
        </p:txBody>
      </p:sp>
      <p:sp>
        <p:nvSpPr>
          <p:cNvPr id="4" name="Footer Placeholder 3">
            <a:extLst>
              <a:ext uri="{FF2B5EF4-FFF2-40B4-BE49-F238E27FC236}">
                <a16:creationId xmlns:a16="http://schemas.microsoft.com/office/drawing/2014/main" id="{93723FDD-C015-7F4C-E278-6A0E678D4E87}"/>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The ABCs of I/As</a:t>
            </a:r>
          </a:p>
        </p:txBody>
      </p:sp>
      <p:grpSp>
        <p:nvGrpSpPr>
          <p:cNvPr id="20" name="Group 19">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B575850F-6691-01C7-D1E2-C36CFC9234C0}"/>
              </a:ext>
            </a:extLst>
          </p:cNvPr>
          <p:cNvSpPr>
            <a:spLocks noGrp="1"/>
          </p:cNvSpPr>
          <p:nvPr>
            <p:ph type="sldNum" sz="quarter" idx="12"/>
          </p:nvPr>
        </p:nvSpPr>
        <p:spPr>
          <a:xfrm>
            <a:off x="8610600" y="6356350"/>
            <a:ext cx="2743200" cy="365125"/>
          </a:xfrm>
        </p:spPr>
        <p:txBody>
          <a:bodyPr>
            <a:normAutofit/>
          </a:bodyPr>
          <a:lstStyle/>
          <a:p>
            <a:pPr>
              <a:spcAft>
                <a:spcPts val="600"/>
              </a:spcAft>
            </a:pPr>
            <a:fld id="{09A01C0A-2BB6-49E7-91A3-DCB9F9F59583}" type="slidenum">
              <a:rPr lang="en-US" smtClean="0"/>
              <a:pPr>
                <a:spcAft>
                  <a:spcPts val="600"/>
                </a:spcAft>
              </a:pPr>
              <a:t>9</a:t>
            </a:fld>
            <a:endParaRPr lang="en-US"/>
          </a:p>
        </p:txBody>
      </p:sp>
      <p:pic>
        <p:nvPicPr>
          <p:cNvPr id="6" name="4401888E-1CAE-4296-A3D6-A28D4CC739CA" descr="D516D88D-3BB3-4C68-884C-3A5FAAC9D36B@hsd1">
            <a:extLst>
              <a:ext uri="{FF2B5EF4-FFF2-40B4-BE49-F238E27FC236}">
                <a16:creationId xmlns:a16="http://schemas.microsoft.com/office/drawing/2014/main" id="{17A7518D-2307-B04E-EDEE-7EEFBACA84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9293" y="2988172"/>
            <a:ext cx="5428002" cy="32077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06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1133</Words>
  <Application>Microsoft Office PowerPoint</Application>
  <PresentationFormat>Widescreen</PresentationFormat>
  <Paragraphs>197</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Segoe Print</vt:lpstr>
      <vt:lpstr>Office Theme</vt:lpstr>
      <vt:lpstr>THE  ABCs OF I/As: A GUIDE TO UNDERSTANDING INNOVATIVE ALTERNATIVE TECHNOLOGIES</vt:lpstr>
      <vt:lpstr>PowerPoint Presentation</vt:lpstr>
      <vt:lpstr>PERSONAL DISCLAIMER</vt:lpstr>
      <vt:lpstr>Where did most of the original alternative technologies we know get their start?</vt:lpstr>
      <vt:lpstr>It’s good to set some ground rules so we don’t find ourselves going down the infamous rabbit hole.</vt:lpstr>
      <vt:lpstr>TERMINOLOGY</vt:lpstr>
      <vt:lpstr>Innovative Alternative Technology</vt:lpstr>
      <vt:lpstr>Innovative Alternative Technology</vt:lpstr>
      <vt:lpstr>It is good to think of a septic system as a miniature wastewater treatment plant…..</vt:lpstr>
      <vt:lpstr>So Let’s Talk about Septic Tanks….</vt:lpstr>
      <vt:lpstr>LET’S CONTINUE WITH THE WWTP SCENARIO</vt:lpstr>
      <vt:lpstr>REASONS FOR AN ALTERNATIVE TECHNOLOGY</vt:lpstr>
      <vt:lpstr>STOP BEFORE PROCEDING</vt:lpstr>
      <vt:lpstr>ALTERNATIVE TECHNOLOGY SELECTION RELIES ON TWO THINGS</vt:lpstr>
      <vt:lpstr>AEROBIC TREATMENT UNITS</vt:lpstr>
      <vt:lpstr>PowerPoint Presentation</vt:lpstr>
      <vt:lpstr>SAND FILTERS</vt:lpstr>
      <vt:lpstr>EXAMPLE OF A SAND FILTER</vt:lpstr>
      <vt:lpstr>TRICKLING FILTERS</vt:lpstr>
      <vt:lpstr>PowerPoint Presentation</vt:lpstr>
      <vt:lpstr>EXAMPLES OF TRICKLING FILTERS</vt:lpstr>
      <vt:lpstr>NITRIFYING TECHNOLOGIES*</vt:lpstr>
      <vt:lpstr>LEACHING AREA AERATION WITH BACTERIAL AUGMENTATION</vt:lpstr>
      <vt:lpstr>EXAMPLES</vt:lpstr>
      <vt:lpstr>SOME ONE-OF-A-KINDS</vt:lpstr>
      <vt:lpstr>PowerPoint Presentation</vt:lpstr>
      <vt:lpstr>ALTERNATIVE LEACHING AREA: TREATMENT WITH DISPOSAL</vt:lpstr>
      <vt:lpstr>PowerPoint Presentation</vt:lpstr>
      <vt:lpstr>ALTERNATIVE LEACHING AREAS: DISPOSAL ONLY</vt:lpstr>
      <vt:lpstr>PowerPoint Presentation</vt:lpstr>
      <vt:lpstr>THINGS TO REMEMBER WITH I/As AND TO ASK YOURSELF</vt:lpstr>
      <vt:lpstr>Thank you for your attention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ABCs OF I/As: A GUIDE TO UNDERSTANDING INNOVATIVE ALTERNATIVE TECHNOLOGIES</dc:title>
  <dc:creator/>
  <cp:lastModifiedBy/>
  <cp:revision>1</cp:revision>
  <dcterms:created xsi:type="dcterms:W3CDTF">2022-06-22T01:27:02Z</dcterms:created>
  <dcterms:modified xsi:type="dcterms:W3CDTF">2023-09-20T14:53:29Z</dcterms:modified>
</cp:coreProperties>
</file>